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6" r:id="rId6"/>
    <p:sldId id="259" r:id="rId7"/>
    <p:sldId id="267" r:id="rId8"/>
    <p:sldId id="265" r:id="rId9"/>
    <p:sldId id="264" r:id="rId10"/>
    <p:sldId id="263" r:id="rId11"/>
    <p:sldId id="262" r:id="rId12"/>
    <p:sldId id="261" r:id="rId13"/>
    <p:sldId id="260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57DA2F-9481-45B4-BF44-2698EF9075F0}">
          <p14:sldIdLst>
            <p14:sldId id="256"/>
            <p14:sldId id="269"/>
            <p14:sldId id="257"/>
            <p14:sldId id="258"/>
            <p14:sldId id="266"/>
            <p14:sldId id="259"/>
            <p14:sldId id="267"/>
            <p14:sldId id="265"/>
            <p14:sldId id="264"/>
            <p14:sldId id="263"/>
            <p14:sldId id="262"/>
            <p14:sldId id="261"/>
            <p14:sldId id="260"/>
            <p14:sldId id="268"/>
          </p14:sldIdLst>
        </p14:section>
        <p14:section name="Раздел без заголовка" id="{2A0FF10E-84BE-4556-94D1-90CF4B1F2A8D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E0A0"/>
    <a:srgbClr val="FFFF09"/>
    <a:srgbClr val="FFFF99"/>
    <a:srgbClr val="003300"/>
    <a:srgbClr val="006600"/>
    <a:srgbClr val="005C00"/>
    <a:srgbClr val="7E003F"/>
    <a:srgbClr val="FF9900"/>
    <a:srgbClr val="307CF8"/>
    <a:srgbClr val="F79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502">
              <a:srgbClr val="F8B24F"/>
            </a:gs>
            <a:gs pos="29989">
              <a:srgbClr val="F9BC6D"/>
            </a:gs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17000">
              <a:srgbClr val="FEE7F2"/>
            </a:gs>
            <a:gs pos="67000">
              <a:srgbClr val="F952A0"/>
            </a:gs>
            <a:gs pos="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Иконка чернильное перо - Png картинки и иконки без фо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929" y="4144148"/>
            <a:ext cx="983761" cy="98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РАЗРАБОТ\АРОМАТ РУССК ЛИТ-РЫ ПРЕЗЕНТ\книги цветы\цветы\6535.97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620" y="2601094"/>
            <a:ext cx="2748674" cy="352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РАЗРАБОТ\АРОМАТ РУССК ЛИТ-РЫ ПРЕЗЕНТ\книги цветы\113561257_0_98a55_ac900f77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2" y="2445901"/>
            <a:ext cx="4841155" cy="447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\Desktop\РАЗРАБОТ\АРОМАТ РУССК ЛИТ-РЫ ПРЕЗЕНТ\книги цветы\цветы\deco-spr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5816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лександр\Desktop\РАЗРАБОТ\АРОМАТ РУССК ЛИТ-РЫ ПРЕЗЕНТ\книги цветы\цветы\leaf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5669" flipV="1">
            <a:off x="3334136" y="4718450"/>
            <a:ext cx="2594898" cy="185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лександр\Desktop\РАЗРАБОТ\АРОМАТ РУССК ЛИТ-РЫ ПРЕЗЕНТ\книги цветы\цветы\leaf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3604" y="404665"/>
            <a:ext cx="104317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Александр\Desktop\РАЗРАБОТ\АРОМАТ РУССК ЛИТ-РЫ ПРЕЗЕНТ\книги цветы\цветы\leaf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0415" flipH="1">
            <a:off x="317030" y="5427338"/>
            <a:ext cx="1397116" cy="163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80437" y="2050705"/>
            <a:ext cx="5880111" cy="2585323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АРОМАТЫ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РУССКОЙ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9E004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ЛИТЕРАТУРЫ</a:t>
            </a:r>
            <a:endParaRPr lang="ru-RU" sz="5400" b="1" cap="none" spc="0" dirty="0">
              <a:ln w="11430"/>
              <a:solidFill>
                <a:srgbClr val="9E004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Picture 6" descr="C:\Users\Александр\Desktop\РАЗРАБОТ\АРОМАТ РУССК ЛИТ-РЫ ПРЕЗЕНТ\книги цветы\цветы\leaf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77240" y="2276872"/>
            <a:ext cx="104317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Александр\Desktop\РАЗРАБОТ\АРОМАТ РУССК ЛИТ-РЫ ПРЕЗЕНТ\книги цветы\цветы\leaf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5524" y="1102432"/>
            <a:ext cx="104317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Александр\Desktop\РАЗРАБОТ\АРОМАТ РУССК ЛИТ-РЫ ПРЕЗЕНТ\книги цветы\цветы\unnamed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29233"/>
            <a:ext cx="2911052" cy="41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Александр\Desktop\РАЗРАБОТ\АРОМАТ РУССК ЛИТ-РЫ ПРЕЗЕНТ\книги цветы\цветы\Miss_Universe_logo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500"/>
                    </a14:imgEffect>
                    <a14:imgEffect>
                      <a14:brightnessContrast bright="-96000" contras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79179"/>
            <a:ext cx="1173806" cy="249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8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ександр\Desktop\РАЗРАБОТ\АРОМАТ РУССК ЛИТ-РЫ ПРЕЗЕНТ\слайды\7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" y="0"/>
            <a:ext cx="91957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9" name="Picture 3" descr="C:\Users\Александр\Desktop\РАЗРАБОТ\АРОМАТ РУССК ЛИТ-РЫ ПРЕЗЕНТ\слайды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05" y="0"/>
            <a:ext cx="92293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17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ександр\Desktop\РАЗРАБОТ\АРОМАТ РУССК ЛИТ-РЫ ПРЕЗЕНТ\слайды\8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73"/>
            <a:ext cx="9144000" cy="685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3" name="Picture 3" descr="C:\Users\Александр\Desktop\РАЗРАБОТ\АРОМАТ РУССК ЛИТ-РЫ ПРЕЗЕНТ\слайды\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45"/>
            <a:ext cx="9144000" cy="685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66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лександр\Desktop\РАЗРАБОТ\АРОМАТ РУССК ЛИТ-РЫ ПРЕЗЕНТ\слайды\9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" y="0"/>
            <a:ext cx="91678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7" name="Picture 3" descr="C:\Users\Александр\Desktop\РАЗРАБОТ\АРОМАТ РУССК ЛИТ-РЫ ПРЕЗЕНТ\слайды\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6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95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лександр\Desktop\РАЗРАБОТ\АРОМАТ РУССК ЛИТ-РЫ ПРЕЗЕНТ\слайды\10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8"/>
            <a:ext cx="9144000" cy="684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1" name="Picture 3" descr="C:\Users\Александр\Desktop\РАЗРАБОТ\АРОМАТ РУССК ЛИТ-РЫ ПРЕЗЕНТ\слайды\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5"/>
            <a:ext cx="9144000" cy="685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53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7" name="Picture 35" descr="Colourful Little Prince and Rose Sticker - TenStick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953" y="1916832"/>
            <a:ext cx="5293619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Александр\Desktop\РАЗРАБОТ\АРОМАТ РУССК ЛИТ-РЫ ПРЕЗЕНТ\книги цветы\цветы\deco-spr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5816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520" y="6453671"/>
            <a:ext cx="3042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Н. </a:t>
            </a:r>
            <a:r>
              <a:rPr lang="ru-RU" dirty="0" err="1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Ясминска</a:t>
            </a:r>
            <a:r>
              <a:rPr lang="ru-RU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Книгармония</a:t>
            </a:r>
            <a:r>
              <a:rPr lang="ru-RU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332656"/>
            <a:ext cx="8359249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«Книги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… полках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похожи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на садовые розы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«Маленького принца». </a:t>
            </a:r>
            <a:endParaRPr lang="ru-RU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200" b="1" cap="none" spc="0" dirty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еще никто не приручил. </a:t>
            </a:r>
            <a:endParaRPr lang="ru-RU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стоит купить книгу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полюбить ее, как она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превращается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особенный цветок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cap="none" spc="0" dirty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твоей </a:t>
            </a:r>
            <a:endParaRPr lang="en-US" sz="3200" b="1" cap="none" spc="0" dirty="0" smtClean="0">
              <a:ln/>
              <a:solidFill>
                <a:srgbClr val="A0E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/>
                <a:solidFill>
                  <a:srgbClr val="A0E0A0"/>
                </a:solidFill>
                <a:effectLst/>
                <a:latin typeface="Times New Roman" pitchFamily="18" charset="0"/>
                <a:cs typeface="Times New Roman" pitchFamily="18" charset="0"/>
              </a:rPr>
              <a:t>маленькой планете».</a:t>
            </a:r>
            <a:endParaRPr lang="ru-RU" sz="3200" b="1" cap="none" spc="0" dirty="0">
              <a:ln/>
              <a:solidFill>
                <a:srgbClr val="A0E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415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592" y="0"/>
            <a:ext cx="557847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6362" y="1732303"/>
            <a:ext cx="882763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Писатель </a:t>
            </a:r>
            <a:r>
              <a:rPr lang="ru-RU" sz="2800" b="1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— своего рода книжный парфюмер, который создаёт тонкий букет из образов, мест и отношений.  </a:t>
            </a:r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заключает свое творение в хрупкий флакон-обложку</a:t>
            </a:r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Читая </a:t>
            </a:r>
            <a:r>
              <a:rPr lang="ru-RU" sz="2800" b="1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добрые книги, мы поливаем цветы, </a:t>
            </a:r>
            <a:endParaRPr lang="ru-RU" sz="2800" b="1" dirty="0" smtClean="0">
              <a:solidFill>
                <a:srgbClr val="A0E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2800" b="1" dirty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растут в нас</a:t>
            </a:r>
            <a:r>
              <a:rPr lang="ru-RU" sz="2800" b="1" dirty="0" smtClean="0">
                <a:solidFill>
                  <a:srgbClr val="A0E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A0E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4662" y="3956326"/>
            <a:ext cx="6891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 w="0"/>
                <a:solidFill>
                  <a:srgbClr val="92D050"/>
                </a:solidFill>
                <a:effectLst>
                  <a:reflection blurRad="12700" stA="50000" endPos="50000" dist="5000" dir="5400000" sy="-100000" rotWithShape="0"/>
                </a:effectLst>
              </a:rPr>
              <a:t>В чём польза книг?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9665" y="938337"/>
            <a:ext cx="7284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 w="0"/>
                <a:solidFill>
                  <a:srgbClr val="92D050"/>
                </a:solidFill>
                <a:effectLst>
                  <a:reflection blurRad="12700" stA="50000" endPos="50000" dist="5000" dir="5400000" sy="-100000" rotWithShape="0"/>
                </a:effectLst>
              </a:rPr>
              <a:t>Кто такой писатель? </a:t>
            </a:r>
          </a:p>
        </p:txBody>
      </p:sp>
      <p:pic>
        <p:nvPicPr>
          <p:cNvPr id="8" name="УТ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0592" y="6441927"/>
            <a:ext cx="609600" cy="609600"/>
          </a:xfrm>
          <a:prstGeom prst="rect">
            <a:avLst/>
          </a:prstGeom>
        </p:spPr>
      </p:pic>
      <p:pic>
        <p:nvPicPr>
          <p:cNvPr id="12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474" y="3789040"/>
            <a:ext cx="300988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КАРТОТЕКА PNG\БИБЛИОТЕКА\3. библиотека\0_6af3c_f258f0f1_X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1118" y="2852936"/>
            <a:ext cx="4558631" cy="455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09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0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\Desktop\РАЗРАБОТ\АРОМАТ РУССК ЛИТ-РЫ ПРЕЗЕНТ\книги цветы\цветы\b439c84325d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068937" cy="429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\Desktop\РАЗРАБОТ\АРОМАТ РУССК ЛИТ-РЫ ПРЕЗЕНТ\книги цветы\цветы\953-9535025_color-palette-ideas-from-flower-blossom-flowering-plan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" y="1340768"/>
            <a:ext cx="9142445" cy="653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6254" y="6165304"/>
            <a:ext cx="84958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</a:t>
            </a:r>
            <a:r>
              <a:rPr lang="ru-RU" sz="14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Источник </a:t>
            </a:r>
          </a:p>
          <a:p>
            <a:pPr algn="r"/>
            <a:r>
              <a:rPr lang="en-GB" sz="14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GB" sz="1400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GB" sz="14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www.culture.ru/materials/256004/test-ugadaite-klassicheskoe-proizvedenie-po-aromatu</a:t>
            </a:r>
            <a:endParaRPr lang="en-GB" sz="1400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86606"/>
            <a:ext cx="8676456" cy="206210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УГАДАЙТЕ, </a:t>
            </a:r>
          </a:p>
          <a:p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из </a:t>
            </a:r>
            <a:r>
              <a:rPr lang="ru-RU" sz="32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каких </a:t>
            </a:r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произведений</a:t>
            </a:r>
          </a:p>
          <a:p>
            <a:pPr algn="ctr"/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 русских писателей мы </a:t>
            </a:r>
            <a:r>
              <a:rPr lang="ru-RU" sz="32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собрали </a:t>
            </a:r>
            <a:endParaRPr lang="ru-RU" sz="32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10 </a:t>
            </a:r>
            <a:r>
              <a:rPr lang="ru-RU" sz="3200" b="1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ярких </a:t>
            </a:r>
            <a:r>
              <a:rPr lang="ru-RU" sz="32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  <a:cs typeface="Times New Roman" pitchFamily="18" charset="0"/>
              </a:rPr>
              <a:t>цитат об ароматах</a:t>
            </a:r>
            <a:endParaRPr lang="ru-RU" sz="32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Культура.РФ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259010"/>
            <a:ext cx="1142365" cy="135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C:\Users\Александр\Desktop\РАЗРАБОТ\АРОМАТ РУССК ЛИТ-РЫ ПРЕЗЕНТ\книги цветы\цветы\deco-sprin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34" y="0"/>
            <a:ext cx="5072760" cy="155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УТ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6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ксандр\Desktop\РАЗРАБОТ\АРОМАТ РУССК ЛИТ-РЫ ПРЕЗЕНТ\слайды\1-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544"/>
            <a:ext cx="9129192" cy="690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C:\Users\Александр\Desktop\РАЗРАБОТ\АРОМАТ РУССК ЛИТ-РЫ ПРЕЗЕНТ\слайды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" y="-43543"/>
            <a:ext cx="9141701" cy="690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ение птиц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726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ксандр\Desktop\РАЗРАБОТ\АРОМАТ РУССК ЛИТ-РЫ ПРЕЗЕНТ\слайды\2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61"/>
            <a:ext cx="9189050" cy="685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 descr="C:\Users\Александр\Desktop\РАЗРАБОТ\АРОМАТ РУССК ЛИТ-РЫ ПРЕЗЕНТ\слайды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3"/>
            <a:ext cx="9180271" cy="684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62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ксандр\Desktop\РАЗРАБОТ\АРОМАТ РУССК ЛИТ-РЫ ПРЕЗЕНТ\слайды\3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74"/>
            <a:ext cx="9203913" cy="68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3" name="Picture 3" descr="C:\Users\Александр\Desktop\РАЗРАБОТ\АРОМАТ РУССК ЛИТ-РЫ ПРЕЗЕНТ\слайды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74"/>
            <a:ext cx="9242348" cy="68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75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андр\Desktop\РАЗРАБОТ\АРОМАТ РУССК ЛИТ-РЫ ПРЕЗЕНТ\слайды\4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" y="0"/>
            <a:ext cx="91451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 descr="C:\Users\Александр\Desktop\РАЗРАБОТ\АРОМАТ РУССК ЛИТ-РЫ ПРЕЗЕНТ\слайды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79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ександр\Desktop\РАЗРАБОТ\АРОМАТ РУССК ЛИТ-РЫ ПРЕЗЕНТ\слайды\5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19" y="0"/>
            <a:ext cx="91989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1" name="Picture 3" descr="C:\Users\Александр\Desktop\РАЗРАБОТ\АРОМАТ РУССК ЛИТ-РЫ ПРЕЗЕНТ\слайды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19" y="26842"/>
            <a:ext cx="9182856" cy="683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7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E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ександр\Desktop\РАЗРАБОТ\АРОМАТ РУССК ЛИТ-РЫ ПРЕЗЕНТ\слайды\6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ультура.РФ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525344"/>
            <a:ext cx="1872208" cy="199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5" name="Picture 3" descr="C:\Users\Александр\Desktop\РАЗРАБОТ\АРОМАТ РУССК ЛИТ-РЫ ПРЕЗЕНТ\слайды\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9" y="0"/>
            <a:ext cx="9178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Перья | Гарри Поттер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609283"/>
            <a:ext cx="3213720" cy="321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48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116</Words>
  <Application>Microsoft Office PowerPoint</Application>
  <PresentationFormat>Экран (4:3)</PresentationFormat>
  <Paragraphs>33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ИРИНА</cp:lastModifiedBy>
  <cp:revision>34</cp:revision>
  <dcterms:created xsi:type="dcterms:W3CDTF">2020-11-25T16:34:23Z</dcterms:created>
  <dcterms:modified xsi:type="dcterms:W3CDTF">2020-11-26T02:12:30Z</dcterms:modified>
</cp:coreProperties>
</file>