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5" r:id="rId5"/>
    <p:sldId id="266" r:id="rId6"/>
    <p:sldId id="256" r:id="rId7"/>
    <p:sldId id="267" r:id="rId8"/>
    <p:sldId id="268" r:id="rId9"/>
    <p:sldId id="269" r:id="rId10"/>
    <p:sldId id="270" r:id="rId11"/>
    <p:sldId id="271" r:id="rId12"/>
    <p:sldId id="272" r:id="rId13"/>
    <p:sldId id="262" r:id="rId14"/>
    <p:sldId id="273" r:id="rId15"/>
    <p:sldId id="260" r:id="rId16"/>
    <p:sldId id="277" r:id="rId17"/>
    <p:sldId id="261" r:id="rId18"/>
    <p:sldId id="264" r:id="rId19"/>
    <p:sldId id="274" r:id="rId20"/>
    <p:sldId id="275" r:id="rId21"/>
    <p:sldId id="276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DFFE267-BDDF-4AB0-A1E0-0642366905CA}">
          <p14:sldIdLst>
            <p14:sldId id="257"/>
            <p14:sldId id="258"/>
            <p14:sldId id="259"/>
            <p14:sldId id="265"/>
            <p14:sldId id="266"/>
            <p14:sldId id="256"/>
            <p14:sldId id="267"/>
            <p14:sldId id="268"/>
            <p14:sldId id="269"/>
            <p14:sldId id="270"/>
            <p14:sldId id="271"/>
            <p14:sldId id="272"/>
            <p14:sldId id="262"/>
            <p14:sldId id="273"/>
            <p14:sldId id="260"/>
            <p14:sldId id="277"/>
            <p14:sldId id="261"/>
            <p14:sldId id="264"/>
            <p14:sldId id="274"/>
            <p14:sldId id="275"/>
            <p14:sldId id="276"/>
            <p14:sldId id="278"/>
            <p14:sldId id="279"/>
          </p14:sldIdLst>
        </p14:section>
        <p14:section name="Раздел без заголовка" id="{5D11315C-8254-4D48-B8BC-D06F03BF0BC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B3B"/>
    <a:srgbClr val="000099"/>
    <a:srgbClr val="00486C"/>
    <a:srgbClr val="00FF00"/>
    <a:srgbClr val="FFFFCC"/>
    <a:srgbClr val="CF77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CC"/>
            </a:gs>
            <a:gs pos="0">
              <a:srgbClr val="85C2FF"/>
            </a:gs>
            <a:gs pos="100000">
              <a:srgbClr val="FFFFCC"/>
            </a:gs>
            <a:gs pos="100000">
              <a:srgbClr val="FFF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0.png"/><Relationship Id="rId4" Type="http://schemas.openxmlformats.org/officeDocument/2006/relationships/image" Target="../media/image38.png"/><Relationship Id="rId9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7.png"/><Relationship Id="rId7" Type="http://schemas.openxmlformats.org/officeDocument/2006/relationships/image" Target="../media/image5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0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7.png"/><Relationship Id="rId7" Type="http://schemas.openxmlformats.org/officeDocument/2006/relationships/image" Target="../media/image5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0.png"/><Relationship Id="rId4" Type="http://schemas.openxmlformats.org/officeDocument/2006/relationships/image" Target="../media/image38.png"/><Relationship Id="rId9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0.png"/><Relationship Id="rId3" Type="http://schemas.openxmlformats.org/officeDocument/2006/relationships/image" Target="../media/image37.png"/><Relationship Id="rId7" Type="http://schemas.openxmlformats.org/officeDocument/2006/relationships/image" Target="../media/image65.png"/><Relationship Id="rId12" Type="http://schemas.openxmlformats.org/officeDocument/2006/relationships/image" Target="../media/image6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8.png"/><Relationship Id="rId5" Type="http://schemas.openxmlformats.org/officeDocument/2006/relationships/image" Target="../media/image63.png"/><Relationship Id="rId10" Type="http://schemas.openxmlformats.org/officeDocument/2006/relationships/image" Target="../media/image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04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3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microsoft.com/office/2007/relationships/hdphoto" Target="../media/hdphoto3.wdp"/><Relationship Id="rId5" Type="http://schemas.openxmlformats.org/officeDocument/2006/relationships/image" Target="../media/image98.png"/><Relationship Id="rId10" Type="http://schemas.openxmlformats.org/officeDocument/2006/relationships/image" Target="../media/image102.png"/><Relationship Id="rId4" Type="http://schemas.openxmlformats.org/officeDocument/2006/relationships/image" Target="../media/image97.png"/><Relationship Id="rId9" Type="http://schemas.openxmlformats.org/officeDocument/2006/relationships/image" Target="../media/image10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10.gif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gif"/><Relationship Id="rId5" Type="http://schemas.openxmlformats.org/officeDocument/2006/relationships/image" Target="../media/image108.png"/><Relationship Id="rId4" Type="http://schemas.openxmlformats.org/officeDocument/2006/relationships/image" Target="../media/image10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jpeg"/><Relationship Id="rId7" Type="http://schemas.openxmlformats.org/officeDocument/2006/relationships/image" Target="../media/image1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png"/><Relationship Id="rId7" Type="http://schemas.openxmlformats.org/officeDocument/2006/relationships/image" Target="../media/image4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Космос, природа, небо, ночное, звёзды, луна, серп, облака обои для рабочего  стола, картинки, фото, 1920x1200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4" name="Picture 8" descr="Поздравления !| Page 3 | Drakensang Online 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-171400"/>
            <a:ext cx="3960440" cy="501317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574452"/>
            <a:ext cx="912653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21643"/>
            <a:ext cx="3419475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173" y="3428206"/>
            <a:ext cx="45116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р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69" y="3861048"/>
            <a:ext cx="4407611" cy="44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7" y="4346575"/>
            <a:ext cx="44751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24128" y="188640"/>
            <a:ext cx="3203848" cy="1692771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Космическая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Цепочка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5169" y="188640"/>
            <a:ext cx="33067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  <a:t>Чтобы глаз вооружить</a:t>
            </a:r>
            <a:b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</a:br>
            <a: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  <a:t>И со звездами дружить,</a:t>
            </a:r>
            <a:b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</a:br>
            <a: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  <a:t>Млечный путь увидеть чтоб</a:t>
            </a:r>
            <a:b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</a:br>
            <a: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  <a:t>Нужен мощный …</a:t>
            </a:r>
            <a:br>
              <a:rPr lang="ru-RU" b="1" dirty="0">
                <a:solidFill>
                  <a:srgbClr val="000099"/>
                </a:solidFill>
                <a:latin typeface="Times New Roman"/>
                <a:ea typeface="Calibri"/>
              </a:rPr>
            </a:b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23529" y="1067429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Телескопом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сотни лет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Изучают жизнь планет.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Нам расскажет обо всем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Умный дядя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61457" y="1953538"/>
            <a:ext cx="29340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Астроном 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– он звездочет,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Знает все наперечет!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Только лучше звезд видна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небе полная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10628" y="2874671"/>
            <a:ext cx="36541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Луны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не может птица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Долететь и прилуниться,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Но зато умеет это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Делать быстрая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Users\Александр\Desktop\pngwing.com (14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2002" y="2276872"/>
            <a:ext cx="1729878" cy="251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Николай Коперник | Assassin's Creed Wiki | Fando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463" y="1340768"/>
            <a:ext cx="1894739" cy="401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Александр\Desktop\pngwing.com (15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60973" y="1278159"/>
            <a:ext cx="2042891" cy="239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68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574452"/>
            <a:ext cx="912653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21643"/>
            <a:ext cx="3419475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173" y="3428206"/>
            <a:ext cx="45116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р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69" y="3861048"/>
            <a:ext cx="4407611" cy="44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7" y="4346575"/>
            <a:ext cx="44751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24128" y="188640"/>
            <a:ext cx="3203848" cy="1692771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Космическая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Цепочка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68433"/>
            <a:ext cx="30060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ракеты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есть водитель,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Невесомости любитель.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По-английски: «астронавт»,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по-русски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82552" y="1268760"/>
            <a:ext cx="32864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Космонавт 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сидит в ракете,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Проклиная все на свете –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орбите как назло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Появилось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5781" y="2212891"/>
            <a:ext cx="340645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НЛО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летит к соседу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Из созвездья Андромеды,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нем от скуки волком воет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Злой зеленый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об оь б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4918">
            <a:off x="2534477" y="55269"/>
            <a:ext cx="3750104" cy="132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87354" y="3120568"/>
            <a:ext cx="37406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Гуманоид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с курса сбился,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трех планетах заблудился,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Если звездной карты нету,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 поможет 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скорость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Александр\Desktop\pngwing.com (12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5647" flipH="1">
            <a:off x="634627" y="2559436"/>
            <a:ext cx="1242110" cy="260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574452"/>
            <a:ext cx="912653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257" y="2098786"/>
            <a:ext cx="3419475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173" y="3428206"/>
            <a:ext cx="45116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р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69" y="3861048"/>
            <a:ext cx="4407611" cy="44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7" y="4346575"/>
            <a:ext cx="44751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24128" y="188640"/>
            <a:ext cx="3203848" cy="1692771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Космическая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Цепочка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69351"/>
            <a:ext cx="31500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черных дырах темнота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Чем-то черным занята.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Там окончил свой полет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Межпланетный …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09202" y="1204396"/>
            <a:ext cx="32221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Звездолет 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– стальная птица,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Он быстрее света мчится.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Познает на практике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Звездные …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43468" y="2129735"/>
            <a:ext cx="31175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галактики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летят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рассыпную как хотят.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Очень здоровенная</a:t>
            </a:r>
            <a:b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Эта вся вселенная</a:t>
            </a:r>
            <a:r>
              <a:rPr lang="ru-RU" dirty="0"/>
              <a:t>!</a:t>
            </a:r>
          </a:p>
        </p:txBody>
      </p:sp>
      <p:pic>
        <p:nvPicPr>
          <p:cNvPr id="12290" name="Picture 2" descr="C:\Users\Александр\Desktop\pngwing.com (8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184442"/>
            <a:ext cx="3090916" cy="309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Александр\Desktop\pngwing.com (11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33" y="13590"/>
            <a:ext cx="2384450" cy="134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Александр\Desktop\pngwing.com (13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455" y="1541782"/>
            <a:ext cx="3899073" cy="288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18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ем ты сейчас занимаешься [Архив] - Страница 3 - Grommu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798" cy="6858000"/>
          </a:xfrm>
          <a:prstGeom prst="rect">
            <a:avLst/>
          </a:prstGeom>
          <a:noFill/>
        </p:spPr>
      </p:pic>
      <p:pic>
        <p:nvPicPr>
          <p:cNvPr id="17412" name="Picture 4" descr="Доброе утро, Петрозаводск! Космический туризм и чернобровый концерт |  Петрозаводск ГОВОРИТ | Газета &quot;Петрозаводск&quot; online | Новости Петрозаводска  и Карел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1765" y="1988841"/>
            <a:ext cx="5859033" cy="398193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44981" y="548680"/>
            <a:ext cx="65200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КОСМОС - НАШ ДОМ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1416" y="1844824"/>
            <a:ext cx="5134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темном небе звезды светят.</a:t>
            </a: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Космонавт летит в ракете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летит и ночь летит</a:t>
            </a: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 землю вниз глядит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Видит сверху он поля,</a:t>
            </a: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Горы, реки и моря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Видит он весь шар земной,</a:t>
            </a:r>
          </a:p>
          <a:p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Шар земной — наш дом родной.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519" y="2636912"/>
            <a:ext cx="2013524" cy="23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18024">
            <a:off x="6322183" y="1701493"/>
            <a:ext cx="2305050" cy="3879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14989">
            <a:off x="5773473" y="1539655"/>
            <a:ext cx="1089509" cy="207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C:\Users\Александр\Desktop\ере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399" y="1844824"/>
            <a:ext cx="4354679" cy="2884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574452"/>
            <a:ext cx="912653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98764">
            <a:off x="2267648" y="1891259"/>
            <a:ext cx="3419475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5877780"/>
            <a:ext cx="1896482" cy="175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51" y="884058"/>
            <a:ext cx="8872760" cy="484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Файл:1964 3014.jpg — Википед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515" y="1124744"/>
            <a:ext cx="2309812" cy="163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1161617"/>
            <a:ext cx="2239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Впиши свою фамилию </a:t>
            </a:r>
          </a:p>
          <a:p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своё имя</a:t>
            </a:r>
            <a:endParaRPr lang="ru-RU" sz="1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24534" y="3397225"/>
            <a:ext cx="17980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нопланетянину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05310" y="4077072"/>
            <a:ext cx="23670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Космос. 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Вселенная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8" name="Picture 6" descr="Подтверждающие штамп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9571">
            <a:off x="2401234" y="2974016"/>
            <a:ext cx="2962431" cy="118497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Печати, штампы почты России в формате PNG (с прозрачным фоном) — Abali.r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5412">
            <a:off x="3613868" y="3660094"/>
            <a:ext cx="1552575" cy="15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Мероприятия, которые можно провести в Библионочь - 2021 и День  космонавтики. | Максатихинская межпоселенческая центральная библиотек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421" y="1804444"/>
            <a:ext cx="1602923" cy="160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КАРТОТЕКА PNG\КОСМОС\456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1" y="4661847"/>
            <a:ext cx="2663577" cy="266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Александр\Desktop\КАРТОТЕКА PNG\КОСМОС\456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090" y="4087296"/>
            <a:ext cx="2663577" cy="266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515" y="5546115"/>
            <a:ext cx="2663825" cy="115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Александр\Desktop\КАРТОТЕКА PNG\КОСМОС\оь бор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943" y="4369459"/>
            <a:ext cx="1912972" cy="240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лександр\Desktop\КАРТОТЕКА PNG\КОСМОС\оь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6" y="3538185"/>
            <a:ext cx="3418836" cy="331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798236"/>
            <a:ext cx="514806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Планета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Земля,  Солнечная система,  рукав Ориона,  галактика Млечный путь, 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местная группа галактик, сверхскопление Девы,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Ланиакеа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материк Евразия, государство Россия, город Краснодар</a:t>
            </a:r>
          </a:p>
        </p:txBody>
      </p:sp>
      <p:pic>
        <p:nvPicPr>
          <p:cNvPr id="1027" name="Picture 3" descr="C:\Users\Александр\Desktop\unnamed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46854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12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Александр\Desktop\pngwing.c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" y="-850344"/>
            <a:ext cx="9126537" cy="768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60648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Лунный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прыжок</a:t>
            </a:r>
          </a:p>
          <a:p>
            <a:pPr algn="ctr"/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Хочешь узнать, как далеко ты мог бы прыгнуть, если бы находился на Луне?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Выйди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 двор с мелом и рулеткой. </a:t>
            </a:r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всё потому, что на Луне меньше сила тяжести.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Еще и скафандр </a:t>
            </a:r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будет мешать тебе прыгать.</a:t>
            </a:r>
          </a:p>
        </p:txBody>
      </p:sp>
      <p:pic>
        <p:nvPicPr>
          <p:cNvPr id="6" name="Picture 2" descr="C:\Users\Александр\Desktop\png6рпе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895261"/>
            <a:ext cx="1490803" cy="238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Александр\Desktop\pngwing.com (1)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92549">
            <a:off x="1195633" y="5922353"/>
            <a:ext cx="838309" cy="5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Александр\Desktop\pngwing.com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92549">
            <a:off x="2143962" y="5888412"/>
            <a:ext cx="838309" cy="5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289" y="5678816"/>
            <a:ext cx="10064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5658638"/>
            <a:ext cx="10064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238" y="5601930"/>
            <a:ext cx="10064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901" y="5538209"/>
            <a:ext cx="10064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51519" y="3717032"/>
            <a:ext cx="86409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470303"/>
            <a:ext cx="7048008" cy="45719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>
            <a:stCxn id="14346" idx="2"/>
            <a:endCxn id="14346" idx="2"/>
          </p:cNvCxnSpPr>
          <p:nvPr/>
        </p:nvCxnSpPr>
        <p:spPr>
          <a:xfrm>
            <a:off x="3775523" y="351602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396536" y="11663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L 0.03507 -0.12824 C 0.04236 -0.15717 0.05347 -0.17199 0.06476 -0.17199 C 0.07795 -0.17199 0.08854 -0.15717 0.09583 -0.12824 L 0.13125 -1.85185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-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19097 -0.26574 C 0.23108 -0.32523 0.29132 -0.35648 0.35382 -0.35648 C 0.42518 -0.35648 0.48212 -0.32523 0.52222 -0.26574 L 0.71406 0 " pathEditMode="relative" rAng="0" ptsTypes="FffFF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94" y="-1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C:\Users\Александр\Desktop\a85e277bea5d5bd6f3d92f1aa9e5d65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239" y="279834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000"/>
                    </a14:imgEffect>
                    <a14:imgEffect>
                      <a14:brightnessContrast bright="-24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32656"/>
            <a:ext cx="6956425" cy="677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9" name="Picture 13" descr="C:\Users\Александр\Desktop\a85e277bea5d5bd6f3d92f1aa9e5d65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3660">
            <a:off x="3253396" y="1387241"/>
            <a:ext cx="3752072" cy="123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45881" y="557911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Раньше не мог 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представить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будем, 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21-й век. 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даже трудно 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представить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порой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принесёт нам 22-й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Новые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технологии 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..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любом смартфоне 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ГЛОНАСС</a:t>
            </a:r>
          </a:p>
          <a:p>
            <a:pPr algn="r"/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эти следы 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видны на радаре. </a:t>
            </a:r>
            <a:endParaRPr lang="ru-RU" sz="2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именно ты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новый Юрий Гагарин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8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ем ты сейчас занимаешься [Архив] - Страница 3 - Grommu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798" cy="6858000"/>
          </a:xfrm>
          <a:prstGeom prst="rect">
            <a:avLst/>
          </a:prstGeom>
          <a:noFill/>
        </p:spPr>
      </p:pic>
      <p:pic>
        <p:nvPicPr>
          <p:cNvPr id="17410" name="Picture 2" descr="День космонавтики 2019 - YouT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9010" y="2021891"/>
            <a:ext cx="5647475" cy="4371669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42549" y="282451"/>
            <a:ext cx="74377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НАШЕ КОСМИЧЕСКОЕ 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БУДУЩЕЕ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44989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0747" y="2021891"/>
            <a:ext cx="56886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стою 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пороге Вселенной,</a:t>
            </a: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Вихри космоса веют в лицо,</a:t>
            </a: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Все, что вечно, и все, что мгновенно,</a:t>
            </a: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Припорошено звездной пыльцой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звездам я прикасаюсь мечтами,</a:t>
            </a: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зеркальностью мира пленен,</a:t>
            </a: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могу неотступно годами</a:t>
            </a: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Ждать привета из бездны врем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4186" y="1028342"/>
            <a:ext cx="4572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8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исоварь</a:t>
            </a:r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дилибомчик</a:t>
            </a:r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варюля</a:t>
            </a:r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уколка</a:t>
            </a:r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зубохват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pngwing.com (1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1916832"/>
            <a:ext cx="3203079" cy="491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5845"/>
            <a:ext cx="5301642" cy="1384995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Отгадай ,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нашей планете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инопланетяне   назвали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Users\Александр\Desktop\pngwing.com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115" y="1825"/>
            <a:ext cx="2496642" cy="249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Александр\Desktop\pngwing.com (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687">
            <a:off x="6653524" y="1971635"/>
            <a:ext cx="1321147" cy="105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Александр\Desktop\pngwing.com (4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798" y="3573016"/>
            <a:ext cx="1572164" cy="102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Александр\Desktop\pngwing.com (5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268" flipH="1">
            <a:off x="6034278" y="4533692"/>
            <a:ext cx="1329511" cy="140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Александр\Desktop\pngwing.com (7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939" y="5229200"/>
            <a:ext cx="4160898" cy="208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6" name="Picture 12" descr="C:\Users\Александр\Desktop\pngwing.com (9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7" y="116632"/>
            <a:ext cx="941148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C:\Users\Александр\Desktop\pngwing.com (10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1478743"/>
            <a:ext cx="5715000" cy="6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86950" y="26064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"Это было в двадцатом...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 спутайте век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запомните день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Поколения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Чуть усталый с работы пришел человек,</a:t>
            </a:r>
          </a:p>
          <a:p>
            <a:pPr algn="ctr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Ну а место работы – Вселенная".</a:t>
            </a:r>
          </a:p>
        </p:txBody>
      </p:sp>
    </p:spTree>
    <p:extLst>
      <p:ext uri="{BB962C8B-B14F-4D97-AF65-F5344CB8AC3E}">
        <p14:creationId xmlns:p14="http://schemas.microsoft.com/office/powerpoint/2010/main" val="277725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владелец\Desktop\91218b4e882fc3001d3bdfe5c906f09208c605c0_hq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1" y="0"/>
            <a:ext cx="916834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260648"/>
            <a:ext cx="7704856" cy="120032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6">
                <a:lumMod val="75000"/>
              </a:scheme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КОСМОС- ЭТО МЫ</a:t>
            </a:r>
          </a:p>
        </p:txBody>
      </p:sp>
      <p:pic>
        <p:nvPicPr>
          <p:cNvPr id="15365" name="Picture 5" descr="Космическая Украина: мифы и реальность - | РБК Укра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3806118"/>
            <a:ext cx="5904656" cy="333991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5369" name="AutoShape 9" descr="Юрий Гагарин PNG картинки скачать бесплат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9" name="Picture 19" descr="ООН on Twitter: &quot;Дорогие друзья, поздравляем вас с Международным днем  полета человека в космос! Вот что писали мировые СМИ о полете Юрия Гагарина  в апреле 1961 года - 59 лет назад.… https://t.co/hzTLPrTFer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618162"/>
            <a:ext cx="6732240" cy="474693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7544" y="1484784"/>
            <a:ext cx="7596336" cy="2088232"/>
          </a:xfrm>
          <a:prstGeom prst="rect">
            <a:avLst/>
          </a:prstGeom>
        </p:spPr>
        <p:txBody>
          <a:bodyPr wrap="square">
            <a:prstTxWarp prst="textButtonPour">
              <a:avLst>
                <a:gd name="adj1" fmla="val 10195227"/>
                <a:gd name="adj2" fmla="val 58699"/>
              </a:avLst>
            </a:prstTxWarp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                 К  60-летию 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 со дня полета 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  в      космос      Ю. А.  Гагарина 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C:\Users\Александр\Desktop\pngwing.com (1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0" y="3284984"/>
            <a:ext cx="911310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Александр\Desktop\pngwing.com (1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30545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Александр\Desktop\pngwing.com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32856"/>
            <a:ext cx="2304256" cy="27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pngwing.com (18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04" y="2348879"/>
            <a:ext cx="3537801" cy="483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211960" y="337252"/>
            <a:ext cx="4572000" cy="6001643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Космонавт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Инженер-конструктор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Инженер-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робототехник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Инженер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телекоммуникациям и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связи</a:t>
            </a:r>
            <a:endParaRPr lang="ru-RU" sz="24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Инженер-программист</a:t>
            </a:r>
          </a:p>
          <a:p>
            <a:pPr algn="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Менеджер космического туризма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Инженер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бортового оборудования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Космический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баллистик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Астроном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Авиамеханик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Космический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биолог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Специалист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космической медицине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61491"/>
            <a:ext cx="4392488" cy="1754326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  <a:scene3d>
            <a:camera prst="perspectiveHeroicExtreme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Космические </a:t>
            </a:r>
          </a:p>
          <a:p>
            <a:r>
              <a:rPr lang="ru-RU" sz="5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профессии</a:t>
            </a:r>
            <a:endParaRPr lang="ru-RU" sz="54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7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pngwing.com (1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761"/>
            <a:ext cx="9143999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Александр\Desktop\pngwing.com (1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90" y="-1395535"/>
            <a:ext cx="9433048" cy="825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2921" y="188639"/>
            <a:ext cx="87849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016" y="5517232"/>
            <a:ext cx="8927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 тех, кто сейчас только выбирает свой профессиональный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путь,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есть шанс.  Что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нужно сделать для этого?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учиться и сохранять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мечту о космосе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— больше ничего</a:t>
            </a:r>
            <a:r>
              <a:rPr lang="ru-RU" dirty="0" smtClean="0"/>
              <a:t>.!</a:t>
            </a:r>
            <a:endParaRPr lang="ru-RU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2909" y="179999"/>
            <a:ext cx="10809817" cy="1127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7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960" y="188640"/>
            <a:ext cx="64492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ряду десятилетий каждый год</a:t>
            </a: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Мы метим новыми космическими вехами.</a:t>
            </a: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Но помним: к звездам начался поход</a:t>
            </a: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 Гагаринского Русского «Поехали!»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04221" y="5110645"/>
            <a:ext cx="4332485" cy="1569660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Истории ныне подарен</a:t>
            </a:r>
          </a:p>
          <a:p>
            <a:pPr algn="r"/>
            <a:r>
              <a:rPr lang="ru-RU" sz="2400" b="1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человечества взлёт.</a:t>
            </a:r>
          </a:p>
          <a:p>
            <a:pPr algn="r"/>
            <a:r>
              <a:rPr lang="ru-RU" sz="2400" b="1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космоса Юрий Гагарин</a:t>
            </a:r>
          </a:p>
          <a:p>
            <a:pPr algn="r"/>
            <a:r>
              <a:rPr lang="ru-RU" sz="2400" b="1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легенду народа идёт</a:t>
            </a:r>
            <a:r>
              <a:rPr lang="ru-RU" dirty="0"/>
              <a:t>.</a:t>
            </a:r>
          </a:p>
        </p:txBody>
      </p:sp>
      <p:pic>
        <p:nvPicPr>
          <p:cNvPr id="20482" name="Picture 2" descr="C:\Users\Александр\Desktop\КАРТОТЕКА PNG\ДИЗАЙН\1. ЭФФЕКТЫ\3. РАМКИ С ТЕНЬЮ\shadow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374" y="1643354"/>
            <a:ext cx="7030251" cy="37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5" name="Picture 15" descr="Подпись Юрия Алексеевича Гагар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286" y="4085947"/>
            <a:ext cx="1999425" cy="70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6" name="Picture 16" descr="C:\Users\Александр\Desktop\РАБОТА\2.  МЕРОПРИЯТИЯ -2021\1. ТЕМАТИЧЕСКИЕ  ПАПКИ 2021\1. ДЕЙСТВУЮЩИЕ ПАПКИ\2021 г\ГАГАРИНСКИЙ УРОК 2021\ШБ ПРЕЗЕНТАЦИЯ\PNG 2\yuri_gagarin_PNG6578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9" y="347801"/>
            <a:ext cx="2339750" cy="249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18" descr="C:\Users\Александр\Desktop\56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1" y="2071795"/>
            <a:ext cx="6088690" cy="207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Picture 21" descr="Мероприятия, которые можно провести в Библионочь - 2021 и День  космонавтики. | Максатихинская межпоселенческая центральная библиоте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" contras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937" y="3108035"/>
            <a:ext cx="1620373" cy="162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2" name="Picture 22" descr="C:\Users\Александр\Desktop\pngwing.co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263383"/>
            <a:ext cx="1416922" cy="14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4" name="Picture 24" descr="C:\Users\Александр\Desktop\pngwing.com (3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091" y="5225558"/>
            <a:ext cx="1484389" cy="149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0" name="Picture 30" descr="Фирменный стиль - Госкорпорация «Роскосмос»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11" y="4439457"/>
            <a:ext cx="5183420" cy="383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2" name="Picture 32" descr="C:\Users\Александр\Desktop\КАРТОТЕКА PNG\ДИЗАЙН\1. ЭФФЕКТЫ\3. РАМКИ С ТЕНЬЮ\КВАДРАТ 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-122652"/>
            <a:ext cx="2664507" cy="35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7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480"/>
            <a:ext cx="9144000" cy="774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 descr="Наклейка пусть мечты сбываются PNG - AVATAN PLUS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138"/>
            <a:ext cx="6984776" cy="2484002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Фон картинки фото рисунки: Прозрачный. Мерцающие звезды скачат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7" y="-1065449"/>
            <a:ext cx="1810840" cy="194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9528"/>
            <a:ext cx="1811337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6" descr="Фон картинки фото рисунки: Прозрачный. Мерцающие звезды скачат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758" y="-1251520"/>
            <a:ext cx="1810840" cy="194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Фон картинки фото рисунки: Прозрачный. Мерцающие звезды скачат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-279032"/>
            <a:ext cx="1810840" cy="194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6" descr="Фон картинки фото рисунки: Прозрачный. Мерцающие звезды скачат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-1065449"/>
            <a:ext cx="2170880" cy="233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6" descr="Фон картинки фото рисунки: Прозрачный. Мерцающие звезды скачат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972489"/>
            <a:ext cx="2736304" cy="157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На Ивана, на Купала ~ Плэйкасты ~ Beesona.R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1182635"/>
            <a:ext cx="5638800" cy="41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На Ивана, на Купала ~ Плэйкасты ~ Beesona.R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703" y="-2062163"/>
            <a:ext cx="5638800" cy="41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Бабочка на прозрачном фоне - Эффекты для анимации, футажи/Footage -  Повседневная анимация - Анимация - Мир авторской анимации 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209" y="-186222"/>
            <a:ext cx="6683685" cy="333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44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ем ты сейчас занимаешься [Архив] - Страница 3 - Grommu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798" cy="6858000"/>
          </a:xfrm>
          <a:prstGeom prst="rect">
            <a:avLst/>
          </a:prstGeom>
          <a:noFill/>
        </p:spPr>
      </p:pic>
      <p:pic>
        <p:nvPicPr>
          <p:cNvPr id="1030" name="Picture 6" descr="Звук в космосе. | Пикабу"/>
          <p:cNvPicPr>
            <a:picLocks noChangeAspect="1" noChangeArrowheads="1"/>
          </p:cNvPicPr>
          <p:nvPr/>
        </p:nvPicPr>
        <p:blipFill>
          <a:blip r:embed="rId3" cstate="print">
            <a:lum contrast="34000"/>
          </a:blip>
          <a:srcRect/>
          <a:stretch>
            <a:fillRect/>
          </a:stretch>
        </p:blipFill>
        <p:spPr bwMode="auto">
          <a:xfrm>
            <a:off x="2267744" y="1581640"/>
            <a:ext cx="7133647" cy="530038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51772" y="620688"/>
            <a:ext cx="6250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ПЕРВЫЕ в КОСМОСЕ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951325"/>
            <a:ext cx="35201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Летят Звездолёты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космической дали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Ведут их люди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земли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зря мы сражались,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Трудились, дерзали</a:t>
            </a:r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делали всё, </a:t>
            </a:r>
            <a:endParaRPr lang="ru-RU" sz="24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сделать могли.</a:t>
            </a:r>
          </a:p>
        </p:txBody>
      </p:sp>
      <p:pic>
        <p:nvPicPr>
          <p:cNvPr id="6" name="Picture 7" descr="C:\Users\Александр\Desktop\456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567" y="1772816"/>
            <a:ext cx="230353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21150"/>
            <a:ext cx="23050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Юрий Гагарин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24769">
            <a:off x="197074" y="745400"/>
            <a:ext cx="3137492" cy="235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9" name="AutoShape 9" descr="Юрий Гагарин PNG картинки скачать бесплат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2" descr="Мы мазали стёклышки сажей и смотрели на небо». Современники полёта Юрия  Гагарина рассказывают о событии • Звез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Магнитный мини-конструктор «Ракета Юрия Гагарина «Восток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2798">
            <a:off x="1718710" y="167737"/>
            <a:ext cx="1807553" cy="573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4395936"/>
            <a:ext cx="5760640" cy="2246769"/>
          </a:xfrm>
          <a:prstGeom prst="rect">
            <a:avLst/>
          </a:prstGeom>
          <a:effectLst>
            <a:outerShdw blurRad="50800" dist="38100" dir="18900000" algn="bl" rotWithShape="0">
              <a:schemeClr val="tx1">
                <a:alpha val="40000"/>
              </a:schemeClr>
            </a:outerShdw>
          </a:effectLst>
          <a:scene3d>
            <a:camera prst="perspectiveBelow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Обычный русский человек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Ходивший с нами по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дорогам</a:t>
            </a: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сделал наш двадцатый век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Большого космоса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порогом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918" y="312738"/>
            <a:ext cx="8819463" cy="3416320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апреля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1961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день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который советский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космонавт</a:t>
            </a: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Юрий Алексеевич Гагарин 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совершил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первый 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истории человечества 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пилотируемый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полет в космос. 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Полет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продолжался </a:t>
            </a:r>
            <a:r>
              <a:rPr lang="ru-RU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108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минут</a:t>
            </a:r>
            <a:r>
              <a:rPr lang="ru-RU" sz="2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лександр\Desktop\Без имен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548">
            <a:off x="1433088" y="1485095"/>
            <a:ext cx="7462534" cy="241189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лександр\Desktop\еприе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649450"/>
            <a:ext cx="4968552" cy="521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45793" y="4476156"/>
            <a:ext cx="5398207" cy="2246769"/>
          </a:xfrm>
          <a:prstGeom prst="rect">
            <a:avLst/>
          </a:prstGeom>
          <a:effectLst>
            <a:outerShdw blurRad="50800" dist="38100" dir="13500000" algn="br" rotWithShape="0">
              <a:prstClr val="black"/>
            </a:outerShdw>
          </a:effectLst>
          <a:scene3d>
            <a:camera prst="perspectiveBelow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 распахнул большой земле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Небес сверкающие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дали</a:t>
            </a:r>
          </a:p>
          <a:p>
            <a:pPr algn="ctr"/>
            <a:endParaRPr lang="ru-RU" sz="2800" b="1" dirty="0">
              <a:solidFill>
                <a:schemeClr val="bg1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Дал новый путь своей стране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Большой космической державе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9126" y="188639"/>
            <a:ext cx="8784976" cy="1569660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началось время 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космических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ракет,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спутников, луноходов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 совершен Юрием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Гагариным первый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полет в космос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человека</a:t>
            </a:r>
            <a:r>
              <a:rPr lang="ru-RU" sz="2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2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ем ты сейчас занимаешься [Архив] - Страница 3 - Grommu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798" cy="6858000"/>
          </a:xfrm>
          <a:prstGeom prst="rect">
            <a:avLst/>
          </a:prstGeom>
          <a:noFill/>
        </p:spPr>
      </p:pic>
      <p:pic>
        <p:nvPicPr>
          <p:cNvPr id="1028" name="Picture 4" descr="Фотоманипуляция «Прыжок в космос», Уроки"/>
          <p:cNvPicPr>
            <a:picLocks noChangeAspect="1" noChangeArrowheads="1"/>
          </p:cNvPicPr>
          <p:nvPr/>
        </p:nvPicPr>
        <p:blipFill>
          <a:blip r:embed="rId3" cstate="print">
            <a:lum bright="-16000" contrast="8000"/>
          </a:blip>
          <a:srcRect/>
          <a:stretch>
            <a:fillRect/>
          </a:stretch>
        </p:blipFill>
        <p:spPr bwMode="auto">
          <a:xfrm>
            <a:off x="4499390" y="908719"/>
            <a:ext cx="4644609" cy="5679639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35352" y="332656"/>
            <a:ext cx="6083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МЕЧТЫ о КОСМОСЕ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6" name="Picture 4" descr="C:\Users\Александр\Desktop\кен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35906">
            <a:off x="5477103" y="5022787"/>
            <a:ext cx="2468682" cy="228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Александр\Desktop\456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261" y="2060848"/>
            <a:ext cx="230353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24944"/>
            <a:ext cx="23050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27367">
            <a:off x="3817934" y="4460342"/>
            <a:ext cx="2322513" cy="187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8573"/>
            <a:ext cx="2468563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10871">
            <a:off x="3684055" y="2958751"/>
            <a:ext cx="2468563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04301">
            <a:off x="6689479" y="2845253"/>
            <a:ext cx="3163544" cy="2183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074" y="1863985"/>
            <a:ext cx="61623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Прошло семь лет </a:t>
            </a:r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космической 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эры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! Нет ещё ныне 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такой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этих лет  </a:t>
            </a:r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измерить значенье</a:t>
            </a:r>
          </a:p>
          <a:p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чаше 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истории 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вековой</a:t>
            </a: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Users\Александр\Desktop\pngwing.co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2277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8609" y="0"/>
            <a:ext cx="380735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Пять —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Юп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….,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Шесть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Сат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….,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Семь —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Ур….,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 ним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Неп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…..</a:t>
            </a:r>
          </a:p>
          <a:p>
            <a:pPr algn="r"/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Он восьмым идет по счету.</a:t>
            </a: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за ним уже, потом,</a:t>
            </a: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девятая планета</a:t>
            </a:r>
          </a:p>
          <a:p>
            <a:pPr algn="r"/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Под названием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…..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4210"/>
            <a:ext cx="3203848" cy="3785652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0099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порядку 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все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планеты</a:t>
            </a:r>
          </a:p>
          <a:p>
            <a:endParaRPr lang="ru-RU" sz="3200" b="1" dirty="0">
              <a:solidFill>
                <a:srgbClr val="C000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Назовет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любой из вас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2053" name="Picture 5" descr="Меркурий | Spore Wiki | Fand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50" y="4437112"/>
            <a:ext cx="1440160" cy="144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09" y="2924944"/>
            <a:ext cx="44989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437112"/>
            <a:ext cx="4145585" cy="383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 descr="C:\Users\Александр\Desktop\pngwing.com (5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514" y="2924944"/>
            <a:ext cx="3184714" cy="436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Александр\Desktop\pngwing.co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255" y="4033710"/>
            <a:ext cx="4829368" cy="493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Александр\Desktop\кеосмос новое 3.03\pngwing.com (15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386" y="4417282"/>
            <a:ext cx="4471212" cy="251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Александр\Desktop\pngwing.com (1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2736" y="5006950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Александр\Desktop\pngwing.com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33710"/>
            <a:ext cx="973239" cy="97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Александр\Desktop\pngwing.com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91668"/>
            <a:ext cx="1008111" cy="100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Александр\Desktop\pngwing.com (3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643" y="2827296"/>
            <a:ext cx="728743" cy="72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Александр\Desktop\pngwing.com (4)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386" y="2426925"/>
            <a:ext cx="577223" cy="57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Александр\Desktop\pngwing.com (5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042" y="2204030"/>
            <a:ext cx="1100966" cy="44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Уран | Spore Wiki | Fando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74017"/>
            <a:ext cx="422578" cy="42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Нептун в астрономии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569" y="1011993"/>
            <a:ext cx="409905" cy="40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Факты о Меркурии — Трикки — тесты для девочек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993" y="332656"/>
            <a:ext cx="490191" cy="49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18296" y="370401"/>
            <a:ext cx="26411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Раз —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Мер…..,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Два —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Ве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…..,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Три —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Зе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….,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Четыре — </a:t>
            </a:r>
            <a:r>
              <a:rPr lang="ru-RU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48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596900"/>
            <a:ext cx="912653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21643"/>
            <a:ext cx="3419475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173" y="3428206"/>
            <a:ext cx="45116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 descr="C:\Users\Александр\Desktop\pngwing.com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27450"/>
            <a:ext cx="3012096" cy="664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7" y="4346575"/>
            <a:ext cx="44751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5848" y="260648"/>
            <a:ext cx="7866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Какого числа отмечается день космонавтики? </a:t>
            </a:r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Первый космонавт?</a:t>
            </a:r>
          </a:p>
          <a:p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Почему этот день так назвали? </a:t>
            </a:r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Какие животные уже </a:t>
            </a:r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побывали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космосе? </a:t>
            </a:r>
          </a:p>
        </p:txBody>
      </p:sp>
      <p:pic>
        <p:nvPicPr>
          <p:cNvPr id="5139" name="Picture 19" descr="C:\Users\Александр\Desktop\pngwing.com (6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89658" y="61529"/>
            <a:ext cx="2244817" cy="168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179353">
            <a:off x="7393563" y="404664"/>
            <a:ext cx="1426909" cy="830997"/>
          </a:xfrm>
          <a:prstGeom prst="rect">
            <a:avLst/>
          </a:prstGeom>
          <a:scene3d>
            <a:camera prst="perspectiveRelaxed"/>
            <a:lightRig rig="threePt" dir="t"/>
          </a:scene3d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43" name="Picture 23" descr="С Днем космонавтики! | Пикабу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69" y="1089809"/>
            <a:ext cx="1511783" cy="166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Восход (ракета) - Voskhod (rocket) - qaz.wiki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92669" flipH="1">
            <a:off x="6017487" y="1230194"/>
            <a:ext cx="1198975" cy="46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Собака 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2757117"/>
            <a:ext cx="582102" cy="71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Шимпанзе | Пикабу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330" y="2293389"/>
            <a:ext cx="1303999" cy="127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1" name="Picture 31" descr="Крыса PNG фото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648" y="2963909"/>
            <a:ext cx="1080652" cy="58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48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596900"/>
            <a:ext cx="912653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21643"/>
            <a:ext cx="3419475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173" y="3428206"/>
            <a:ext cx="4511675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5848" y="260648"/>
            <a:ext cx="7866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снаряжение космонавтов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космонавты передвигаются в космосе? </a:t>
            </a:r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невесомости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космонавты едят в космосе? </a:t>
            </a:r>
          </a:p>
        </p:txBody>
      </p:sp>
      <p:pic>
        <p:nvPicPr>
          <p:cNvPr id="9219" name="Picture 3" descr="Скафандр электрика | Breathedge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64891"/>
            <a:ext cx="16192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Космическое питание в тюбиках | Космопит | Еда космонавт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20888"/>
            <a:ext cx="1547406" cy="231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Александр\Desktop\РАБОТА\2.  МЕРОПРИЯТИЯ -2021\1. ТЕМАТИЧЕСКИЕ  ПАПКИ 2021\1. ДЕЙСТВУЮЩИЕ ПАПКИ\2021 г\ГАГАРИНСКИЙ УРОК 2021\ШБ ПРЕЗЕНТАЦИЯ\PNG 2\кеосмос новое 3.03\pngwing.com (16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010" y="3568223"/>
            <a:ext cx="3343862" cy="388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7" y="4346575"/>
            <a:ext cx="44751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44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633</Words>
  <Application>Microsoft Office PowerPoint</Application>
  <PresentationFormat>Экран (4:3)</PresentationFormat>
  <Paragraphs>233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 1</dc:creator>
  <cp:lastModifiedBy>ИРИНА</cp:lastModifiedBy>
  <cp:revision>203</cp:revision>
  <dcterms:created xsi:type="dcterms:W3CDTF">2021-04-02T11:26:23Z</dcterms:created>
  <dcterms:modified xsi:type="dcterms:W3CDTF">2021-04-03T10:22:58Z</dcterms:modified>
</cp:coreProperties>
</file>