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256" r:id="rId2"/>
    <p:sldId id="264" r:id="rId3"/>
    <p:sldId id="270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5" r:id="rId12"/>
    <p:sldId id="269" r:id="rId13"/>
    <p:sldId id="266" r:id="rId14"/>
    <p:sldId id="267" r:id="rId15"/>
    <p:sldId id="268" r:id="rId16"/>
    <p:sldId id="272" r:id="rId17"/>
    <p:sldId id="274" r:id="rId18"/>
    <p:sldId id="273" r:id="rId19"/>
    <p:sldId id="271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94949"/>
    <a:srgbClr val="CFD6A2"/>
    <a:srgbClr val="C09200"/>
    <a:srgbClr val="FFC58B"/>
    <a:srgbClr val="FFBA75"/>
    <a:srgbClr val="642F04"/>
    <a:srgbClr val="4C2600"/>
    <a:srgbClr val="AB0101"/>
    <a:srgbClr val="FFFF99"/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 autoAdjust="0"/>
    <p:restoredTop sz="94669" autoAdjust="0"/>
  </p:normalViewPr>
  <p:slideViewPr>
    <p:cSldViewPr>
      <p:cViewPr>
        <p:scale>
          <a:sx n="92" d="100"/>
          <a:sy n="92" d="100"/>
        </p:scale>
        <p:origin x="-38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EEABD3D-6C76-481F-A071-FB5A46C2FEF4}" type="datetimeFigureOut">
              <a:rPr lang="ru-RU" smtClean="0"/>
              <a:pPr/>
              <a:t>05.01.2021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8C8C299-6A7C-4ABD-A915-8A986D58A23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657705"/>
      </p:ext>
    </p:extLst>
  </p:cSld>
  <p:clrMap bg1="lt1" tx1="dk1" bg2="lt2" tx2="dk2" accent1="accent1" accent2="accent2" accent3="accent3" accent4="accent4" accent5="accent5" accent6="accent6" hlink="hlink" folHlink="folHlink"/>
  <p:hf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8708646-B979-4682-A96B-3B556ABFD228}" type="datetimeFigureOut">
              <a:rPr lang="ru-RU" smtClean="0"/>
              <a:pPr/>
              <a:t>05.01.2021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2D4E22-BEF3-45BB-8836-B590200CDE7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9004154"/>
      </p:ext>
    </p:extLst>
  </p:cSld>
  <p:clrMap bg1="lt1" tx1="dk1" bg2="lt2" tx2="dk2" accent1="accent1" accent2="accent2" accent3="accent3" accent4="accent4" accent5="accent5" accent6="accent6" hlink="hlink" folHlink="folHlink"/>
  <p:hf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2D4E22-BEF3-45BB-8836-B590200CDE78}" type="slidenum">
              <a:rPr lang="ru-RU" smtClean="0"/>
              <a:pPr/>
              <a:t>1</a:t>
            </a:fld>
            <a:endParaRPr lang="ru-RU"/>
          </a:p>
        </p:txBody>
      </p:sp>
      <p:sp>
        <p:nvSpPr>
          <p:cNvPr id="5" name="Верхний колонтитул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78595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2D4E22-BEF3-45BB-8836-B590200CDE78}" type="slidenum">
              <a:rPr lang="ru-RU" smtClean="0"/>
              <a:pPr/>
              <a:t>7</a:t>
            </a:fld>
            <a:endParaRPr lang="ru-RU"/>
          </a:p>
        </p:txBody>
      </p:sp>
      <p:sp>
        <p:nvSpPr>
          <p:cNvPr id="5" name="Верхний колонтитул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77229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2C43-A949-46C0-98E4-2E44B741DED4}" type="datetime1">
              <a:rPr lang="ru-RU" smtClean="0"/>
              <a:t>05.01.2021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БИБЛИОТЕКА МБОУ СОШ № 83          2020-2021 гг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4ECB17-774F-4FA9-8C89-1848CF84FF8C}" type="datetime1">
              <a:rPr lang="ru-RU" smtClean="0"/>
              <a:t>05.01.2021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БИБЛИОТЕКА МБОУ СОШ № 83          2020-2021 гг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E11B33-2C25-4C21-9F1E-7EE3DDA82692}" type="datetime1">
              <a:rPr lang="ru-RU" smtClean="0"/>
              <a:t>05.01.2021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БИБЛИОТЕКА МБОУ СОШ № 83          2020-2021 гг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30255A-2D81-43F2-820D-32BF40095EC0}" type="datetime1">
              <a:rPr lang="ru-RU" smtClean="0"/>
              <a:t>05.01.2021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БИБЛИОТЕКА МБОУ СОШ № 83          2020-2021 гг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1E356-DCF3-4BC8-B06B-E139AC9AF33F}" type="datetime1">
              <a:rPr lang="ru-RU" smtClean="0"/>
              <a:t>05.01.2021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БИБЛИОТЕКА МБОУ СОШ № 83          2020-2021 гг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2AD69C-D394-4ABC-A022-CA7577A90BF7}" type="datetime1">
              <a:rPr lang="ru-RU" smtClean="0"/>
              <a:t>05.01.2021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БИБЛИОТЕКА МБОУ СОШ № 83          2020-2021 гг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30D13-3E35-458F-8DB6-C39E33BE4F21}" type="datetime1">
              <a:rPr lang="ru-RU" smtClean="0"/>
              <a:t>05.01.2021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БИБЛИОТЕКА МБОУ СОШ № 83          2020-2021 гг</a:t>
            </a: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64C89B-BE95-49CD-ACF3-CB9BDF376956}" type="datetime1">
              <a:rPr lang="ru-RU" smtClean="0"/>
              <a:t>05.01.2021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БИБЛИОТЕКА МБОУ СОШ № 83          2020-2021 гг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9E4E4-7912-4441-B87E-DB974F42D560}" type="datetime1">
              <a:rPr lang="ru-RU" smtClean="0"/>
              <a:t>05.01.2021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БИБЛИОТЕКА МБОУ СОШ № 83          2020-2021 гг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829C93-B74F-40D7-8A45-592F0D722500}" type="datetime1">
              <a:rPr lang="ru-RU" smtClean="0"/>
              <a:t>05.01.2021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БИБЛИОТЕКА МБОУ СОШ № 83          2020-2021 гг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6D53A3-0C12-405A-91BC-5F964A35DA78}" type="datetime1">
              <a:rPr lang="ru-RU" smtClean="0"/>
              <a:t>05.01.2021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БИБЛИОТЕКА МБОУ СОШ № 83          2020-2021 гг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F59F65-B940-41BD-9888-D7516DB19F8C}" type="datetime1">
              <a:rPr lang="ru-RU" smtClean="0"/>
              <a:t>05.01.2021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ru-RU" smtClean="0"/>
              <a:t>БИБЛИОТЕКА МБОУ СОШ № 83          2020-2021 гг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1.pn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11" Type="http://schemas.openxmlformats.org/officeDocument/2006/relationships/image" Target="../media/image8.png"/><Relationship Id="rId5" Type="http://schemas.microsoft.com/office/2007/relationships/hdphoto" Target="../media/hdphoto1.wdp"/><Relationship Id="rId10" Type="http://schemas.openxmlformats.org/officeDocument/2006/relationships/image" Target="../media/image7.png"/><Relationship Id="rId4" Type="http://schemas.openxmlformats.org/officeDocument/2006/relationships/image" Target="../media/image2.png"/><Relationship Id="rId9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47.jpeg"/><Relationship Id="rId7" Type="http://schemas.openxmlformats.org/officeDocument/2006/relationships/image" Target="../media/image49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png"/><Relationship Id="rId11" Type="http://schemas.openxmlformats.org/officeDocument/2006/relationships/image" Target="../media/image23.png"/><Relationship Id="rId5" Type="http://schemas.openxmlformats.org/officeDocument/2006/relationships/image" Target="../media/image8.png"/><Relationship Id="rId10" Type="http://schemas.openxmlformats.org/officeDocument/2006/relationships/image" Target="../media/image51.png"/><Relationship Id="rId4" Type="http://schemas.openxmlformats.org/officeDocument/2006/relationships/image" Target="../media/image48.jpeg"/><Relationship Id="rId9" Type="http://schemas.openxmlformats.org/officeDocument/2006/relationships/image" Target="../media/image50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53.png"/><Relationship Id="rId7" Type="http://schemas.openxmlformats.org/officeDocument/2006/relationships/image" Target="../media/image8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5.jpeg"/><Relationship Id="rId5" Type="http://schemas.openxmlformats.org/officeDocument/2006/relationships/image" Target="../media/image54.jpeg"/><Relationship Id="rId10" Type="http://schemas.openxmlformats.org/officeDocument/2006/relationships/image" Target="../media/image21.png"/><Relationship Id="rId4" Type="http://schemas.openxmlformats.org/officeDocument/2006/relationships/image" Target="../media/image15.png"/><Relationship Id="rId9" Type="http://schemas.openxmlformats.org/officeDocument/2006/relationships/image" Target="../media/image56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png"/><Relationship Id="rId3" Type="http://schemas.openxmlformats.org/officeDocument/2006/relationships/image" Target="../media/image57.jpeg"/><Relationship Id="rId7" Type="http://schemas.openxmlformats.org/officeDocument/2006/relationships/image" Target="../media/image23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8.png"/><Relationship Id="rId4" Type="http://schemas.openxmlformats.org/officeDocument/2006/relationships/image" Target="../media/image58.png"/><Relationship Id="rId9" Type="http://schemas.openxmlformats.org/officeDocument/2006/relationships/image" Target="../media/image6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7" Type="http://schemas.openxmlformats.org/officeDocument/2006/relationships/image" Target="../media/image8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3.jpeg"/><Relationship Id="rId5" Type="http://schemas.openxmlformats.org/officeDocument/2006/relationships/image" Target="../media/image23.png"/><Relationship Id="rId4" Type="http://schemas.openxmlformats.org/officeDocument/2006/relationships/image" Target="../media/image62.png"/></Relationships>
</file>

<file path=ppt/slides/_rels/slide14.xml.rels><?xml version="1.0" encoding="UTF-8" standalone="yes"?>
<Relationships xmlns="http://schemas.openxmlformats.org/package/2006/relationships"><Relationship Id="rId8" Type="http://schemas.microsoft.com/office/2007/relationships/hdphoto" Target="../media/hdphoto5.wdp"/><Relationship Id="rId3" Type="http://schemas.openxmlformats.org/officeDocument/2006/relationships/image" Target="../media/image23.png"/><Relationship Id="rId7" Type="http://schemas.openxmlformats.org/officeDocument/2006/relationships/image" Target="../media/image6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65.jpeg"/><Relationship Id="rId4" Type="http://schemas.openxmlformats.org/officeDocument/2006/relationships/image" Target="../media/image64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13" Type="http://schemas.openxmlformats.org/officeDocument/2006/relationships/image" Target="../media/image8.png"/><Relationship Id="rId3" Type="http://schemas.openxmlformats.org/officeDocument/2006/relationships/image" Target="../media/image67.jpeg"/><Relationship Id="rId7" Type="http://schemas.openxmlformats.org/officeDocument/2006/relationships/image" Target="../media/image71.png"/><Relationship Id="rId12" Type="http://schemas.openxmlformats.org/officeDocument/2006/relationships/image" Target="../media/image75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0.gif"/><Relationship Id="rId11" Type="http://schemas.openxmlformats.org/officeDocument/2006/relationships/image" Target="../media/image74.png"/><Relationship Id="rId5" Type="http://schemas.openxmlformats.org/officeDocument/2006/relationships/image" Target="../media/image69.png"/><Relationship Id="rId10" Type="http://schemas.openxmlformats.org/officeDocument/2006/relationships/image" Target="../media/image73.png"/><Relationship Id="rId4" Type="http://schemas.openxmlformats.org/officeDocument/2006/relationships/image" Target="../media/image68.jpeg"/><Relationship Id="rId9" Type="http://schemas.openxmlformats.org/officeDocument/2006/relationships/image" Target="../media/image72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15.png"/><Relationship Id="rId7" Type="http://schemas.openxmlformats.org/officeDocument/2006/relationships/image" Target="../media/image79.jpeg"/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78.png"/><Relationship Id="rId10" Type="http://schemas.openxmlformats.org/officeDocument/2006/relationships/image" Target="../media/image81.png"/><Relationship Id="rId4" Type="http://schemas.openxmlformats.org/officeDocument/2006/relationships/image" Target="../media/image77.jpeg"/><Relationship Id="rId9" Type="http://schemas.openxmlformats.org/officeDocument/2006/relationships/image" Target="../media/image80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5.jpeg"/><Relationship Id="rId3" Type="http://schemas.openxmlformats.org/officeDocument/2006/relationships/image" Target="../media/image82.png"/><Relationship Id="rId7" Type="http://schemas.openxmlformats.org/officeDocument/2006/relationships/image" Target="../media/image23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4.jpeg"/><Relationship Id="rId5" Type="http://schemas.openxmlformats.org/officeDocument/2006/relationships/image" Target="../media/image8.png"/><Relationship Id="rId10" Type="http://schemas.openxmlformats.org/officeDocument/2006/relationships/image" Target="../media/image86.png"/><Relationship Id="rId4" Type="http://schemas.openxmlformats.org/officeDocument/2006/relationships/image" Target="../media/image83.png"/><Relationship Id="rId9" Type="http://schemas.microsoft.com/office/2007/relationships/hdphoto" Target="../media/hdphoto6.wdp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0.png"/><Relationship Id="rId13" Type="http://schemas.openxmlformats.org/officeDocument/2006/relationships/image" Target="../media/image95.gif"/><Relationship Id="rId3" Type="http://schemas.openxmlformats.org/officeDocument/2006/relationships/image" Target="../media/image15.png"/><Relationship Id="rId7" Type="http://schemas.openxmlformats.org/officeDocument/2006/relationships/image" Target="../media/image8.png"/><Relationship Id="rId12" Type="http://schemas.openxmlformats.org/officeDocument/2006/relationships/image" Target="../media/image94.gif"/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9.jpeg"/><Relationship Id="rId11" Type="http://schemas.openxmlformats.org/officeDocument/2006/relationships/image" Target="../media/image93.gif"/><Relationship Id="rId5" Type="http://schemas.openxmlformats.org/officeDocument/2006/relationships/image" Target="../media/image88.jpeg"/><Relationship Id="rId15" Type="http://schemas.openxmlformats.org/officeDocument/2006/relationships/image" Target="../media/image97.gif"/><Relationship Id="rId10" Type="http://schemas.openxmlformats.org/officeDocument/2006/relationships/image" Target="../media/image92.png"/><Relationship Id="rId4" Type="http://schemas.openxmlformats.org/officeDocument/2006/relationships/image" Target="../media/image23.png"/><Relationship Id="rId9" Type="http://schemas.openxmlformats.org/officeDocument/2006/relationships/image" Target="../media/image91.png"/><Relationship Id="rId14" Type="http://schemas.openxmlformats.org/officeDocument/2006/relationships/image" Target="../media/image96.gi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jpeg"/><Relationship Id="rId2" Type="http://schemas.openxmlformats.org/officeDocument/2006/relationships/image" Target="../media/image9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0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microsoft.com/office/2007/relationships/media" Target="../media/media2.mp3"/><Relationship Id="rId7" Type="http://schemas.openxmlformats.org/officeDocument/2006/relationships/image" Target="../media/image10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9.jpeg"/><Relationship Id="rId11" Type="http://schemas.openxmlformats.org/officeDocument/2006/relationships/image" Target="../media/image12.png"/><Relationship Id="rId5" Type="http://schemas.openxmlformats.org/officeDocument/2006/relationships/slideLayout" Target="../slideLayouts/slideLayout2.xml"/><Relationship Id="rId10" Type="http://schemas.microsoft.com/office/2007/relationships/hdphoto" Target="../media/hdphoto2.wdp"/><Relationship Id="rId4" Type="http://schemas.openxmlformats.org/officeDocument/2006/relationships/audio" Target="../media/media2.mp3"/><Relationship Id="rId9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13" Type="http://schemas.microsoft.com/office/2007/relationships/hdphoto" Target="../media/hdphoto4.wdp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7.jpeg"/><Relationship Id="rId12" Type="http://schemas.openxmlformats.org/officeDocument/2006/relationships/image" Target="../media/image22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6.jpeg"/><Relationship Id="rId11" Type="http://schemas.openxmlformats.org/officeDocument/2006/relationships/image" Target="../media/image21.png"/><Relationship Id="rId5" Type="http://schemas.openxmlformats.org/officeDocument/2006/relationships/image" Target="../media/image15.png"/><Relationship Id="rId15" Type="http://schemas.openxmlformats.org/officeDocument/2006/relationships/image" Target="../media/image12.png"/><Relationship Id="rId10" Type="http://schemas.openxmlformats.org/officeDocument/2006/relationships/image" Target="../media/image20.png"/><Relationship Id="rId4" Type="http://schemas.openxmlformats.org/officeDocument/2006/relationships/image" Target="../media/image14.png"/><Relationship Id="rId9" Type="http://schemas.openxmlformats.org/officeDocument/2006/relationships/image" Target="../media/image19.png"/><Relationship Id="rId14" Type="http://schemas.openxmlformats.org/officeDocument/2006/relationships/image" Target="../media/image23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4.jpeg"/><Relationship Id="rId7" Type="http://schemas.openxmlformats.org/officeDocument/2006/relationships/image" Target="../media/image21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image" Target="../media/image25.jpeg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23.png"/><Relationship Id="rId7" Type="http://schemas.openxmlformats.org/officeDocument/2006/relationships/image" Target="../media/image3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image" Target="../media/image29.jpeg"/><Relationship Id="rId4" Type="http://schemas.openxmlformats.org/officeDocument/2006/relationships/image" Target="../media/image28.jpeg"/><Relationship Id="rId9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15.png"/><Relationship Id="rId7" Type="http://schemas.openxmlformats.org/officeDocument/2006/relationships/image" Target="../media/image3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10" Type="http://schemas.openxmlformats.org/officeDocument/2006/relationships/image" Target="../media/image21.png"/><Relationship Id="rId4" Type="http://schemas.openxmlformats.org/officeDocument/2006/relationships/image" Target="../media/image23.png"/><Relationship Id="rId9" Type="http://schemas.openxmlformats.org/officeDocument/2006/relationships/image" Target="../media/image36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15.png"/><Relationship Id="rId7" Type="http://schemas.openxmlformats.org/officeDocument/2006/relationships/image" Target="../media/image40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jpeg"/><Relationship Id="rId5" Type="http://schemas.openxmlformats.org/officeDocument/2006/relationships/image" Target="../media/image23.png"/><Relationship Id="rId4" Type="http://schemas.openxmlformats.org/officeDocument/2006/relationships/image" Target="../media/image38.jpeg"/><Relationship Id="rId9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jpeg"/><Relationship Id="rId13" Type="http://schemas.openxmlformats.org/officeDocument/2006/relationships/image" Target="../media/image46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42.jpeg"/><Relationship Id="rId12" Type="http://schemas.openxmlformats.org/officeDocument/2006/relationships/image" Target="../media/image45.png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23.png"/><Relationship Id="rId11" Type="http://schemas.openxmlformats.org/officeDocument/2006/relationships/image" Target="../media/image21.png"/><Relationship Id="rId5" Type="http://schemas.openxmlformats.org/officeDocument/2006/relationships/image" Target="../media/image15.png"/><Relationship Id="rId10" Type="http://schemas.openxmlformats.org/officeDocument/2006/relationships/image" Target="../media/image44.png"/><Relationship Id="rId4" Type="http://schemas.openxmlformats.org/officeDocument/2006/relationships/image" Target="../media/image41.png"/><Relationship Id="rId9" Type="http://schemas.openxmlformats.org/officeDocument/2006/relationships/image" Target="../media/image26.png"/><Relationship Id="rId1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chemeClr val="accent6">
                <a:lumMod val="50000"/>
              </a:schemeClr>
            </a:gs>
            <a:gs pos="70000">
              <a:srgbClr val="F0EBD5"/>
            </a:gs>
            <a:gs pos="100000">
              <a:srgbClr val="D1C39F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5724128" y="332656"/>
            <a:ext cx="3174266" cy="769441"/>
          </a:xfrm>
          <a:prstGeom prst="rect">
            <a:avLst/>
          </a:prstGeom>
          <a:noFill/>
          <a:effectLst>
            <a:outerShdw blurRad="50800" dist="50800" dir="5400000" algn="ctr" rotWithShape="0">
              <a:schemeClr val="tx1"/>
            </a:outerShdw>
          </a:effectLst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1905"/>
                <a:solidFill>
                  <a:srgbClr val="FF9999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КОНКУРС</a:t>
            </a:r>
            <a:endParaRPr lang="ru-RU" sz="4400" b="1" cap="none" spc="0" dirty="0">
              <a:ln w="1905"/>
              <a:solidFill>
                <a:srgbClr val="FF9999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pic>
        <p:nvPicPr>
          <p:cNvPr id="2051" name="Picture 3" descr="Download Book Fantasy - Открытая Книга Png - Full Size PNG Image - PNGkit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3941" y="2676433"/>
            <a:ext cx="4867386" cy="39060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Александр\Desktop\365-3659125_ray-ban-sunglasses-tulsa-ok-look-logo-png.png"/>
          <p:cNvPicPr>
            <a:picLocks noChangeAspect="1" noChangeArrowheads="1"/>
          </p:cNvPicPr>
          <p:nvPr/>
        </p:nvPicPr>
        <p:blipFill>
          <a:blip r:embed="rId4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64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49525">
            <a:off x="5084326" y="1995283"/>
            <a:ext cx="3448057" cy="1071140"/>
          </a:xfrm>
          <a:prstGeom prst="rect">
            <a:avLst/>
          </a:prstGeom>
          <a:noFill/>
          <a:effectLst>
            <a:outerShdw blurRad="50800" dist="50800" dir="5400000" algn="ctr" rotWithShape="0">
              <a:schemeClr val="tx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2339752" y="1106773"/>
            <a:ext cx="2868093" cy="1569660"/>
          </a:xfrm>
          <a:prstGeom prst="rect">
            <a:avLst/>
          </a:prstGeom>
          <a:noFill/>
          <a:scene3d>
            <a:camera prst="perspectiveRight"/>
            <a:lightRig rig="threePt" dir="t"/>
          </a:scene3d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9600" b="1" cap="none" spc="0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БУК</a:t>
            </a:r>
            <a:endParaRPr lang="ru-RU" sz="9600" b="1" cap="none" spc="0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pic>
        <p:nvPicPr>
          <p:cNvPr id="2054" name="Picture 6" descr="C:\Users\Александр\Desktop\fotograf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055355">
            <a:off x="1991440" y="3717032"/>
            <a:ext cx="4499011" cy="29243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6" name="Picture 18" descr="Как замотать кошку в полотенце чтобы подстричь когти | | My Darling Cats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8323" y="3979033"/>
            <a:ext cx="1728192" cy="14810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10" descr="Рамка Котик PNG - AVATAN PLUS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91931">
            <a:off x="1025864" y="4780323"/>
            <a:ext cx="1861179" cy="11622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4" name="Picture 26" descr="Улыбка 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9385">
            <a:off x="3911764" y="820062"/>
            <a:ext cx="5310049" cy="4275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8" descr="Снежинки png на прозрачном фоне для фотошопа (плюс векторный формат)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80761">
            <a:off x="-1038064" y="618675"/>
            <a:ext cx="4714105" cy="46020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8" descr="Снежинки png на прозрачном фоне для фотошопа (плюс векторный формат)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689580" flipH="1" flipV="1">
            <a:off x="4367981" y="1608789"/>
            <a:ext cx="5166577" cy="4638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3253192">
            <a:off x="6433738" y="4792563"/>
            <a:ext cx="2845125" cy="27886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БИБЛИОТЕКА МБОУ СОШ № 83          2020-2021 гг</a:t>
            </a:r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778569" y="201276"/>
            <a:ext cx="3994876" cy="30777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4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Библиотека МБОУ СОШ № 83 г. КРАСНОДАР</a:t>
            </a:r>
            <a:endParaRPr lang="ru-RU" sz="14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7754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Интернет Кафе &quot;АМ&quot;: Тень для фотошопа 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-1827584"/>
            <a:ext cx="8301251" cy="384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3704409" y="416967"/>
            <a:ext cx="3910045" cy="461665"/>
          </a:xfrm>
          <a:prstGeom prst="rect">
            <a:avLst/>
          </a:prstGeom>
          <a:effectLst>
            <a:outerShdw blurRad="50800" dist="50800" dir="5400000" algn="ctr" rotWithShape="0">
              <a:schemeClr val="tx1"/>
            </a:outerShdw>
          </a:effectLst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  <a:latin typeface="Arial Black" pitchFamily="34" charset="0"/>
              </a:rPr>
              <a:t>БЕЛЯЕВА ЯНА 3-е </a:t>
            </a:r>
            <a:r>
              <a:rPr lang="ru-RU" sz="2400" b="1" dirty="0" err="1" smtClean="0">
                <a:solidFill>
                  <a:schemeClr val="bg1"/>
                </a:solidFill>
                <a:latin typeface="Arial Black" pitchFamily="34" charset="0"/>
              </a:rPr>
              <a:t>кл</a:t>
            </a:r>
            <a:r>
              <a:rPr lang="ru-RU" sz="2400" b="1" dirty="0" smtClean="0">
                <a:solidFill>
                  <a:schemeClr val="bg1"/>
                </a:solidFill>
                <a:latin typeface="Arial Black" pitchFamily="34" charset="0"/>
              </a:rPr>
              <a:t>.</a:t>
            </a:r>
            <a:endParaRPr lang="ru-RU" sz="2400" b="1" dirty="0">
              <a:solidFill>
                <a:schemeClr val="bg1"/>
              </a:solidFill>
              <a:latin typeface="Arial Black" pitchFamily="34" charset="0"/>
            </a:endParaRPr>
          </a:p>
        </p:txBody>
      </p:sp>
      <p:pic>
        <p:nvPicPr>
          <p:cNvPr id="1026" name="Picture 2" descr="C:\Users\Александр\Desktop\DSCN287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9586" y="1340768"/>
            <a:ext cx="6623988" cy="496855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1027" name="Picture 3" descr="C:\Users\Александр\Desktop\WhatsApp Image 2020-12-23 at 00.00.21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437112"/>
            <a:ext cx="3023659" cy="2267744"/>
          </a:xfrm>
          <a:prstGeom prst="rect">
            <a:avLst/>
          </a:prstGeom>
          <a:noFill/>
          <a:scene3d>
            <a:camera prst="isometricBottomDown"/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59630">
            <a:off x="1091213" y="4653136"/>
            <a:ext cx="3041650" cy="2981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 descr="C:\Users\Александр\Desktop\КАРТОТЕКА PNG\ДИЗАЙН\цветные эффекты\0_5e61d_554bcf7d_S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288263" y="4832879"/>
            <a:ext cx="2165782" cy="2382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Александр\Desktop\КАРТОТЕКА PNG\ДИЗАЙН\цветные эффекты\0_5e63e_7be26a0b_S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-88097"/>
            <a:ext cx="2357358" cy="17287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10" descr="C:\Users\Александр\Desktop\КАРТОТЕКА PNG\ДИЗАЙН\цветные эффекты\0_4a38d_49300d96_L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06332" flipH="1">
            <a:off x="4166282" y="2490519"/>
            <a:ext cx="4288520" cy="61609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БИБЛИОТЕКА МБОУ СОШ № 83          2020-2021 гг</a:t>
            </a:r>
            <a:endParaRPr lang="ru-RU"/>
          </a:p>
        </p:txBody>
      </p:sp>
      <p:pic>
        <p:nvPicPr>
          <p:cNvPr id="2051" name="Picture 3" descr="C:\Users\Александр\Desktop\ПЕРЕНОС\12\1498063260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968766"/>
            <a:ext cx="2815084" cy="8880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Александр\Desktop\КАРТОТЕКА PNG\ДИЗАЙН\Дизайн фоны PNG\природа +\зима н г\mod_article2402740_4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48164" y="448583"/>
            <a:ext cx="3933985" cy="5187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Users\Александр\Desktop\56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2"/>
            <a:ext cx="1619250" cy="152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6" descr="C:\Users\Александр\Desktop\КАРТОТЕКА PNG\ДИЗАЙН\цветные эффекты\0_5e63e_7be26a0b_S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5084" y="-88098"/>
            <a:ext cx="2357358" cy="17287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4019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7" name="Picture 9" descr="C:\Users\Александр\Desktop\КАРТОТЕКА PNG\ДИЗАЙН\Дизайн фоны PNG\природа +\море\паруса\0_3b9cc_9490a41_L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-341428" y="4481226"/>
            <a:ext cx="2940267" cy="28362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C:\Users\Александр\Desktop\КАРТОТЕКА PNG\ДИЗАЙН\Дизайн фоны PNG\природа +\море\море\0_3b984_7cde226b_L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393" y="348530"/>
            <a:ext cx="3160183" cy="5312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8" descr="Интернет Кафе &quot;АМ&quot;: Тень для фотошопа 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-1827584"/>
            <a:ext cx="8301251" cy="384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3704409" y="260648"/>
            <a:ext cx="4782078" cy="461665"/>
          </a:xfrm>
          <a:prstGeom prst="rect">
            <a:avLst/>
          </a:prstGeom>
          <a:effectLst>
            <a:outerShdw blurRad="50800" dist="50800" dir="5400000" algn="ctr" rotWithShape="0">
              <a:schemeClr val="tx1"/>
            </a:outerShdw>
          </a:effectLst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  <a:latin typeface="Arial Black" pitchFamily="34" charset="0"/>
              </a:rPr>
              <a:t>ГОНЧАРОВ Сергей 3-е </a:t>
            </a:r>
            <a:r>
              <a:rPr lang="ru-RU" sz="2400" b="1" dirty="0" err="1" smtClean="0">
                <a:solidFill>
                  <a:schemeClr val="bg1"/>
                </a:solidFill>
                <a:latin typeface="Arial Black" pitchFamily="34" charset="0"/>
              </a:rPr>
              <a:t>кл</a:t>
            </a:r>
            <a:r>
              <a:rPr lang="ru-RU" sz="2400" b="1" dirty="0" smtClean="0">
                <a:solidFill>
                  <a:schemeClr val="bg1"/>
                </a:solidFill>
                <a:latin typeface="Arial Black" pitchFamily="34" charset="0"/>
              </a:rPr>
              <a:t>.</a:t>
            </a:r>
            <a:endParaRPr lang="ru-RU" sz="2400" b="1" dirty="0">
              <a:solidFill>
                <a:schemeClr val="bg1"/>
              </a:solidFill>
              <a:latin typeface="Arial Black" pitchFamily="34" charset="0"/>
            </a:endParaRPr>
          </a:p>
        </p:txBody>
      </p:sp>
      <p:pic>
        <p:nvPicPr>
          <p:cNvPr id="2051" name="Picture 3" descr="C:\Users\Александр\Desktop\IMG-20201222-WA0014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2481" y="1370857"/>
            <a:ext cx="5861863" cy="522649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2053" name="Picture 5" descr="C:\Users\Александр\Desktop\IMG_20201222_194547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8105" y="3861048"/>
            <a:ext cx="2736304" cy="4559747"/>
          </a:xfrm>
          <a:prstGeom prst="rect">
            <a:avLst/>
          </a:prstGeom>
          <a:noFill/>
          <a:scene3d>
            <a:camera prst="isometricOffAxis1Top"/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562031">
            <a:off x="868845" y="5203003"/>
            <a:ext cx="2845125" cy="27886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 descr="C:\Users\Александр\Desktop\56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2"/>
            <a:ext cx="1619250" cy="152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C:\Users\Александр\Desktop\IMG-20201222-WA0010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959" y="3568273"/>
            <a:ext cx="2193449" cy="1761401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0" descr="C:\Users\Александр\Desktop\КАРТОТЕКА PNG\ДИЗАЙН\цветные эффекты\0_4a38d_49300d96_L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316122" flipH="1">
            <a:off x="4822670" y="-579341"/>
            <a:ext cx="3751306" cy="53891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БИБЛИОТЕКА МБОУ СОШ № 83          2020-2021 гг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1163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C26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Интернет Кафе &quot;АМ&quot;: Тень для фотошопа 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9281" y="-1944216"/>
            <a:ext cx="8402448" cy="3888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2627784" y="434472"/>
            <a:ext cx="5737468" cy="461665"/>
          </a:xfrm>
          <a:prstGeom prst="rect">
            <a:avLst/>
          </a:prstGeom>
          <a:effectLst>
            <a:outerShdw blurRad="50800" dist="50800" dir="5400000" algn="ctr" rotWithShape="0">
              <a:schemeClr val="tx1"/>
            </a:outerShdw>
          </a:effectLst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  <a:latin typeface="Arial Black" pitchFamily="34" charset="0"/>
              </a:rPr>
              <a:t>ПАПИАШВИЛИ ГЕОРГИЙ 1-б </a:t>
            </a:r>
            <a:r>
              <a:rPr lang="ru-RU" sz="2400" b="1" dirty="0" err="1" smtClean="0">
                <a:solidFill>
                  <a:schemeClr val="bg1"/>
                </a:solidFill>
                <a:latin typeface="Arial Black" pitchFamily="34" charset="0"/>
              </a:rPr>
              <a:t>кл</a:t>
            </a:r>
            <a:r>
              <a:rPr lang="ru-RU" sz="2400" b="1" dirty="0" smtClean="0">
                <a:solidFill>
                  <a:schemeClr val="bg1"/>
                </a:solidFill>
                <a:latin typeface="Arial Black" pitchFamily="34" charset="0"/>
              </a:rPr>
              <a:t>.</a:t>
            </a:r>
            <a:endParaRPr lang="ru-RU" sz="2400" b="1" dirty="0">
              <a:solidFill>
                <a:schemeClr val="bg1"/>
              </a:solidFill>
              <a:latin typeface="Arial Black" pitchFamily="34" charset="0"/>
            </a:endParaRPr>
          </a:p>
        </p:txBody>
      </p:sp>
      <p:pic>
        <p:nvPicPr>
          <p:cNvPr id="3074" name="Picture 2" descr="C:\Users\Александр\Desktop\20201223_13484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2627784" y="1217388"/>
            <a:ext cx="6264696" cy="497080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3077" name="Picture 5" descr="C:\Users\Александр\Desktop\56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126827"/>
            <a:ext cx="3883831" cy="3581287"/>
          </a:xfrm>
          <a:prstGeom prst="rect">
            <a:avLst/>
          </a:prstGeom>
          <a:noFill/>
          <a:scene3d>
            <a:camera prst="isometricOffAxis1Top"/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3342959">
            <a:off x="3182667" y="4793851"/>
            <a:ext cx="2845125" cy="27886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10" descr="C:\Users\Александр\Desktop\КАРТОТЕКА PNG\ДИЗАЙН\цветные эффекты\0_4a38d_49300d96_L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05594" flipH="1">
            <a:off x="1910316" y="2217156"/>
            <a:ext cx="4288520" cy="61609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БИБЛИОТЕКА МБОУ СОШ № 83          2020-2021 гг</a:t>
            </a:r>
            <a:endParaRPr lang="ru-RU"/>
          </a:p>
        </p:txBody>
      </p:sp>
      <p:pic>
        <p:nvPicPr>
          <p:cNvPr id="5" name="Picture 2" descr="C:\Users\Александр\Desktop\56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2"/>
            <a:ext cx="1619250" cy="152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2912" y="1772816"/>
            <a:ext cx="3866800" cy="432048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531" y="1217387"/>
            <a:ext cx="2603500" cy="2157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30528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Интернет Кафе &quot;АМ&quot;: Тень для фотошопа 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-1827584"/>
            <a:ext cx="8301251" cy="384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2883192" y="437980"/>
            <a:ext cx="5737468" cy="461665"/>
          </a:xfrm>
          <a:prstGeom prst="rect">
            <a:avLst/>
          </a:prstGeom>
          <a:effectLst>
            <a:outerShdw blurRad="50800" dist="50800" dir="5400000" algn="ctr" rotWithShape="0">
              <a:schemeClr val="tx1"/>
            </a:outerShdw>
          </a:effectLst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  <a:latin typeface="Arial Black" pitchFamily="34" charset="0"/>
              </a:rPr>
              <a:t>ПАПИАШВИЛИ ГЕОРГИЙ 1-б </a:t>
            </a:r>
            <a:r>
              <a:rPr lang="ru-RU" sz="2400" b="1" dirty="0" err="1" smtClean="0">
                <a:solidFill>
                  <a:schemeClr val="bg1"/>
                </a:solidFill>
                <a:latin typeface="Arial Black" pitchFamily="34" charset="0"/>
              </a:rPr>
              <a:t>кл</a:t>
            </a:r>
            <a:r>
              <a:rPr lang="ru-RU" sz="2400" b="1" dirty="0" smtClean="0">
                <a:solidFill>
                  <a:schemeClr val="bg1"/>
                </a:solidFill>
                <a:latin typeface="Arial Black" pitchFamily="34" charset="0"/>
              </a:rPr>
              <a:t>.</a:t>
            </a:r>
            <a:endParaRPr lang="ru-RU" sz="2400" b="1" dirty="0">
              <a:solidFill>
                <a:schemeClr val="bg1"/>
              </a:solidFill>
              <a:latin typeface="Arial Black" pitchFamily="34" charset="0"/>
            </a:endParaRPr>
          </a:p>
        </p:txBody>
      </p:sp>
      <p:pic>
        <p:nvPicPr>
          <p:cNvPr id="1026" name="Picture 2" descr="C:\Users\Александр\Desktop\БУКЛУК РАБОТЫ 22.12\РАБОТЫ ДЕТЕЙ 26.12\Папиашвили г 1-б кл\папиашвили 2 шт\20201225_11460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2376" y="1340768"/>
            <a:ext cx="6608960" cy="495672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1028" name="Picture 4" descr="C:\Users\Александр\Desktop\КАРТОТЕКА PNG\ДИЗАЙН\Дизайн фоны PNG\природа +\море\0b1c3fbf89900939c2058736bddf9efb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40568" y="234439"/>
            <a:ext cx="4104456" cy="60897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Users\Александр\Desktop\56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2"/>
            <a:ext cx="1619250" cy="152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Александр\Desktop\БУКЛУК РАБОТЫ 22.12\РАБОТЫ ДЕТЕЙ 26.12\Папиашвили г 1-б кл\папиашвили 2 шт\20201225_122439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863" y="4365103"/>
            <a:ext cx="3355049" cy="3218365"/>
          </a:xfrm>
          <a:prstGeom prst="rect">
            <a:avLst/>
          </a:prstGeom>
          <a:noFill/>
          <a:scene3d>
            <a:camera prst="isometricOffAxis1Top"/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4520780">
            <a:off x="1963231" y="4396817"/>
            <a:ext cx="2845125" cy="27886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БИБЛИОТЕКА МБОУ СОШ № 83          2020-2021 гг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3335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75000"/>
            <a:lumOff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Интернет Кафе &quot;АМ&quot;: Тень для фотошопа 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-1841648"/>
            <a:ext cx="8301251" cy="384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Users\Александр\Desktop\56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2"/>
            <a:ext cx="1619250" cy="152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Александр\Desktop\j1l3giTwJsQ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18922" y="1268760"/>
            <a:ext cx="4912420" cy="518457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6" name="Прямоугольник 5"/>
          <p:cNvSpPr/>
          <p:nvPr/>
        </p:nvSpPr>
        <p:spPr>
          <a:xfrm>
            <a:off x="3491880" y="441290"/>
            <a:ext cx="5420074" cy="461665"/>
          </a:xfrm>
          <a:prstGeom prst="rect">
            <a:avLst/>
          </a:prstGeom>
          <a:effectLst>
            <a:outerShdw blurRad="50800" dist="50800" dir="5400000" algn="ctr" rotWithShape="0">
              <a:schemeClr val="tx1"/>
            </a:outerShdw>
          </a:effectLst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  <a:latin typeface="Arial Black" pitchFamily="34" charset="0"/>
              </a:rPr>
              <a:t>ПЛАСТИНИН ГАВРИИЛ 2-б </a:t>
            </a:r>
            <a:r>
              <a:rPr lang="ru-RU" sz="2400" b="1" dirty="0" err="1" smtClean="0">
                <a:solidFill>
                  <a:schemeClr val="bg1"/>
                </a:solidFill>
                <a:latin typeface="Arial Black" pitchFamily="34" charset="0"/>
              </a:rPr>
              <a:t>кл</a:t>
            </a:r>
            <a:r>
              <a:rPr lang="ru-RU" sz="2400" b="1" dirty="0" smtClean="0">
                <a:solidFill>
                  <a:schemeClr val="bg1"/>
                </a:solidFill>
                <a:latin typeface="Arial Black" pitchFamily="34" charset="0"/>
              </a:rPr>
              <a:t>.</a:t>
            </a:r>
            <a:endParaRPr lang="ru-RU" sz="2400" b="1" dirty="0">
              <a:solidFill>
                <a:schemeClr val="bg1"/>
              </a:solidFill>
              <a:latin typeface="Arial Black" pitchFamily="34" charset="0"/>
            </a:endParaRPr>
          </a:p>
        </p:txBody>
      </p:sp>
      <p:pic>
        <p:nvPicPr>
          <p:cNvPr id="2051" name="Picture 3" descr="C:\Users\Александр\Desktop\P9d1HaOsTaQ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964128" y="3969059"/>
            <a:ext cx="3096345" cy="3744417"/>
          </a:xfrm>
          <a:prstGeom prst="rect">
            <a:avLst/>
          </a:prstGeom>
          <a:noFill/>
          <a:scene3d>
            <a:camera prst="isometricOffAxis2Right"/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3253192">
            <a:off x="2113259" y="4812034"/>
            <a:ext cx="2845125" cy="27886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7" name="Picture 9" descr="Приключения жёлтого чемоданчика (1970) : movie_rippers — LiveJournal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-27000" contrast="-1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56592" y="902955"/>
            <a:ext cx="4865284" cy="4594155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БИБЛИОТЕКА МБОУ СОШ № 83          2020-2021 гг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2952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C26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Интернет Кафе &quot;АМ&quot;: Тень для фотошопа 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1125" y="-2187624"/>
            <a:ext cx="8301251" cy="384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C:\Users\Александр\Desktop\PhFX0IR3vpc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7" y="1052736"/>
            <a:ext cx="5184576" cy="518457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6" name="Прямоугольник 5"/>
          <p:cNvSpPr/>
          <p:nvPr/>
        </p:nvSpPr>
        <p:spPr>
          <a:xfrm>
            <a:off x="3654307" y="216849"/>
            <a:ext cx="5420074" cy="461665"/>
          </a:xfrm>
          <a:prstGeom prst="rect">
            <a:avLst/>
          </a:prstGeom>
          <a:effectLst>
            <a:outerShdw blurRad="50800" dist="50800" dir="5400000" algn="ctr" rotWithShape="0">
              <a:schemeClr val="tx1"/>
            </a:outerShdw>
          </a:effectLst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  <a:latin typeface="Arial Black" pitchFamily="34" charset="0"/>
              </a:rPr>
              <a:t>ПЛАСТИНИН ГАВРИИЛ 2-б </a:t>
            </a:r>
            <a:r>
              <a:rPr lang="ru-RU" sz="2400" b="1" dirty="0" err="1" smtClean="0">
                <a:solidFill>
                  <a:schemeClr val="bg1"/>
                </a:solidFill>
                <a:latin typeface="Arial Black" pitchFamily="34" charset="0"/>
              </a:rPr>
              <a:t>кл</a:t>
            </a:r>
            <a:r>
              <a:rPr lang="ru-RU" sz="2400" b="1" dirty="0" smtClean="0">
                <a:solidFill>
                  <a:schemeClr val="bg1"/>
                </a:solidFill>
                <a:latin typeface="Arial Black" pitchFamily="34" charset="0"/>
              </a:rPr>
              <a:t>.</a:t>
            </a:r>
            <a:endParaRPr lang="ru-RU" sz="2400" b="1" dirty="0">
              <a:solidFill>
                <a:schemeClr val="bg1"/>
              </a:solidFill>
              <a:latin typeface="Arial Black" pitchFamily="34" charset="0"/>
            </a:endParaRPr>
          </a:p>
        </p:txBody>
      </p:sp>
      <p:pic>
        <p:nvPicPr>
          <p:cNvPr id="4099" name="Picture 3" descr="C:\Users\Александр\Desktop\wydPc4T_11E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5593663">
            <a:off x="843525" y="4151736"/>
            <a:ext cx="3030856" cy="3155959"/>
          </a:xfrm>
          <a:prstGeom prst="rect">
            <a:avLst/>
          </a:prstGeom>
          <a:noFill/>
          <a:scene3d>
            <a:camera prst="isometricOffAxis2Right"/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3" name="Picture 7" descr="Муравьи PNG изображения, мураш 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6211916"/>
            <a:ext cx="1187128" cy="8903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5" name="Picture 9" descr="Мир Чудес и Фантазий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07" y="3017826"/>
            <a:ext cx="4250653" cy="23925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БИБЛИОТЕКА МБОУ СОШ № 83          2020-2021 гг</a:t>
            </a:r>
            <a:endParaRPr lang="ru-RU"/>
          </a:p>
        </p:txBody>
      </p:sp>
      <p:pic>
        <p:nvPicPr>
          <p:cNvPr id="5124" name="Picture 4" descr="C:\Users\Александр\Desktop\КАРТОТЕКА PNG\ДИЗАЙН\Дизайн фоны PNG\природа +\лес\0_a325b_bffc5012_XL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2950" y="1"/>
            <a:ext cx="4056877" cy="53753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Users\Александр\Desktop\56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963" y="20773"/>
            <a:ext cx="1619250" cy="152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C:\Users\Александр\Desktop\КАРТОТЕКА PNG\ДИЗАЙН\Дизайн фоны PNG\животные\efd2848f30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07" y="3890026"/>
            <a:ext cx="699677" cy="4956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Птички - Животный мир - Клипарты PNG - Клипарты у Анны.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2102" y="1745233"/>
            <a:ext cx="1517154" cy="937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0" name="Picture 10" descr="Птички (PNG). Обсуждение на LiveInternet - Российский Сервис  Онлайн-Дневников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031" y="2415828"/>
            <a:ext cx="827073" cy="9446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9" name="Picture 13" descr="муравьи PN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6191">
            <a:off x="-41297" y="4658446"/>
            <a:ext cx="3554092" cy="21425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3847763">
            <a:off x="2324997" y="4234364"/>
            <a:ext cx="2845125" cy="27886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40597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БИБЛИОТЕКА МБОУ СОШ № 83          2020-2021 гг</a:t>
            </a:r>
            <a:endParaRPr lang="ru-RU"/>
          </a:p>
        </p:txBody>
      </p:sp>
      <p:pic>
        <p:nvPicPr>
          <p:cNvPr id="7170" name="Picture 2" descr="C:\Users\Александр\Desktop\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3098837" y="221644"/>
            <a:ext cx="4986554" cy="664873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6" name="Picture 8" descr="Интернет Кафе &quot;АМ&quot;: Тень для фотошопа 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-2115616"/>
            <a:ext cx="8301251" cy="384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4211960" y="216848"/>
            <a:ext cx="4187365" cy="461665"/>
          </a:xfrm>
          <a:prstGeom prst="rect">
            <a:avLst/>
          </a:prstGeom>
          <a:effectLst>
            <a:outerShdw blurRad="50800" dist="50800" dir="5400000" algn="ctr" rotWithShape="0">
              <a:schemeClr val="tx1"/>
            </a:outerShdw>
          </a:effectLst>
        </p:spPr>
        <p:txBody>
          <a:bodyPr wrap="none">
            <a:spAutoFit/>
          </a:bodyPr>
          <a:lstStyle/>
          <a:p>
            <a:r>
              <a:rPr lang="ru-RU" sz="2400" b="1" smtClean="0">
                <a:solidFill>
                  <a:schemeClr val="bg1"/>
                </a:solidFill>
                <a:latin typeface="Arial Black" pitchFamily="34" charset="0"/>
              </a:rPr>
              <a:t>КОРСУН ДАНИЛ </a:t>
            </a:r>
            <a:r>
              <a:rPr lang="ru-RU" sz="2400" b="1" dirty="0" smtClean="0">
                <a:solidFill>
                  <a:schemeClr val="bg1"/>
                </a:solidFill>
                <a:latin typeface="Arial Black" pitchFamily="34" charset="0"/>
              </a:rPr>
              <a:t>2-б </a:t>
            </a:r>
            <a:r>
              <a:rPr lang="ru-RU" sz="2400" b="1" dirty="0" err="1" smtClean="0">
                <a:solidFill>
                  <a:schemeClr val="bg1"/>
                </a:solidFill>
                <a:latin typeface="Arial Black" pitchFamily="34" charset="0"/>
              </a:rPr>
              <a:t>кл</a:t>
            </a:r>
            <a:r>
              <a:rPr lang="ru-RU" sz="2400" b="1" dirty="0" smtClean="0">
                <a:solidFill>
                  <a:schemeClr val="bg1"/>
                </a:solidFill>
                <a:latin typeface="Arial Black" pitchFamily="34" charset="0"/>
              </a:rPr>
              <a:t>.</a:t>
            </a:r>
            <a:endParaRPr lang="ru-RU" sz="2400" b="1" dirty="0">
              <a:solidFill>
                <a:schemeClr val="bg1"/>
              </a:solidFill>
              <a:latin typeface="Arial Black" pitchFamily="34" charset="0"/>
            </a:endParaRPr>
          </a:p>
        </p:txBody>
      </p:sp>
      <p:pic>
        <p:nvPicPr>
          <p:cNvPr id="7183" name="Picture 15" descr="Фон MEHOFOTO для фотостудии сказочный лес Луна джунгли зеленая трава  дерево|Фон для фотосъёмки| | АлиЭкспресс"/>
          <p:cNvPicPr>
            <a:picLocks noChangeAspect="1" noChangeArrowheads="1"/>
          </p:cNvPicPr>
          <p:nvPr/>
        </p:nvPicPr>
        <p:blipFill>
          <a:blip r:embed="rId4" cstate="print">
            <a:lum bright="12000" contrast="-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68560" y="1301532"/>
            <a:ext cx="3582732" cy="5136957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6" name="Picture 18" descr="Кира-скрап - клипарт и рамки на прозрачном фоне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971431">
            <a:off x="1243041" y="1395818"/>
            <a:ext cx="1111443" cy="2592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C:\Users\Александр\Desktop\56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66820"/>
            <a:ext cx="1619250" cy="152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владелец\Desktop\IMG_20201229_154119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11560" y="4365104"/>
            <a:ext cx="2699792" cy="35997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  <a:softEdge rad="63500"/>
          </a:effectLst>
          <a:scene3d>
            <a:camera prst="isometricOffAxis1Top"/>
            <a:lightRig rig="threePt" dir="t"/>
          </a:scene3d>
        </p:spPr>
      </p:pic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907711">
            <a:off x="88537" y="4810427"/>
            <a:ext cx="2845125" cy="27886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 descr="Шишка 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 rot="17740884">
            <a:off x="2743562" y="5821062"/>
            <a:ext cx="755576" cy="891802"/>
          </a:xfrm>
          <a:prstGeom prst="rect">
            <a:avLst/>
          </a:prstGeom>
          <a:noFill/>
          <a:scene3d>
            <a:camera prst="perspectiveRelaxed"/>
            <a:lightRig rig="threePt" dir="t"/>
          </a:scene3d>
        </p:spPr>
      </p:pic>
      <p:pic>
        <p:nvPicPr>
          <p:cNvPr id="13" name="Picture 6" descr="Шишка PN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 rot="17924984">
            <a:off x="1517247" y="4875788"/>
            <a:ext cx="662060" cy="815342"/>
          </a:xfrm>
          <a:prstGeom prst="rect">
            <a:avLst/>
          </a:prstGeom>
          <a:noFill/>
          <a:scene3d>
            <a:camera prst="perspectiveRelaxed"/>
            <a:lightRig rig="threePt" dir="t"/>
          </a:scene3d>
        </p:spPr>
      </p:pic>
    </p:spTree>
    <p:extLst>
      <p:ext uri="{BB962C8B-B14F-4D97-AF65-F5344CB8AC3E}">
        <p14:creationId xmlns:p14="http://schemas.microsoft.com/office/powerpoint/2010/main" val="60725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БИБЛИОТЕКА МБОУ СОШ № 83          2020-2021 гг</a:t>
            </a:r>
            <a:endParaRPr lang="ru-RU"/>
          </a:p>
        </p:txBody>
      </p:sp>
      <p:pic>
        <p:nvPicPr>
          <p:cNvPr id="6" name="Picture 8" descr="Интернет Кафе &quot;АМ&quot;: Тень для фотошопа 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-2115616"/>
            <a:ext cx="8301251" cy="384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4211960" y="216848"/>
            <a:ext cx="4269117" cy="461665"/>
          </a:xfrm>
          <a:prstGeom prst="rect">
            <a:avLst/>
          </a:prstGeom>
          <a:effectLst>
            <a:outerShdw blurRad="50800" dist="50800" dir="5400000" algn="ctr" rotWithShape="0">
              <a:schemeClr val="tx1"/>
            </a:outerShdw>
          </a:effectLst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  <a:latin typeface="Arial Black" pitchFamily="34" charset="0"/>
              </a:rPr>
              <a:t>ШЕЛЕСТ МАРИЯ 3-е </a:t>
            </a:r>
            <a:r>
              <a:rPr lang="ru-RU" sz="2400" b="1" dirty="0" err="1" smtClean="0">
                <a:solidFill>
                  <a:schemeClr val="bg1"/>
                </a:solidFill>
                <a:latin typeface="Arial Black" pitchFamily="34" charset="0"/>
              </a:rPr>
              <a:t>кл</a:t>
            </a:r>
            <a:r>
              <a:rPr lang="ru-RU" sz="2400" b="1" dirty="0" smtClean="0">
                <a:solidFill>
                  <a:schemeClr val="bg1"/>
                </a:solidFill>
                <a:latin typeface="Arial Black" pitchFamily="34" charset="0"/>
              </a:rPr>
              <a:t>.</a:t>
            </a:r>
            <a:endParaRPr lang="ru-RU" sz="2400" b="1" dirty="0">
              <a:solidFill>
                <a:schemeClr val="bg1"/>
              </a:solidFill>
              <a:latin typeface="Arial Black" pitchFamily="34" charset="0"/>
            </a:endParaRPr>
          </a:p>
        </p:txBody>
      </p:sp>
      <p:pic>
        <p:nvPicPr>
          <p:cNvPr id="2" name="Picture 2" descr="C:\Users\Александр\Desktop\2ш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1052736"/>
            <a:ext cx="4274815" cy="562694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1027" name="Picture 3" descr="C:\Users\Александр\Desktop\3 ш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466413">
            <a:off x="1818342" y="4455651"/>
            <a:ext cx="2147151" cy="2573462"/>
          </a:xfrm>
          <a:prstGeom prst="rect">
            <a:avLst/>
          </a:prstGeom>
          <a:noFill/>
          <a:scene3d>
            <a:camera prst="perspectiveRelaxed"/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013367">
            <a:off x="2307788" y="4653495"/>
            <a:ext cx="2845125" cy="27886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 descr="Тема №3. Облака. Образование облаков. Анализ погоды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1379" y="678513"/>
            <a:ext cx="5459443" cy="3317528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C:\Users\Александр\Desktop\56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66820"/>
            <a:ext cx="1619250" cy="152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0" descr="TJ Säkra Tak | Takmålning av 3 st fastigheter i Gamla Stan"/>
          <p:cNvPicPr>
            <a:picLocks noChangeAspect="1" noChangeArrowheads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18000" contrast="-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1379" y="2426048"/>
            <a:ext cx="5120568" cy="3019176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5" name="Picture 11" descr="C:\Users\Александр\Desktop\unnamed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513" y="4260691"/>
            <a:ext cx="2377020" cy="24435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0669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6" name="Picture 12" descr="Елка PNG фото, ель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980728" y="548680"/>
            <a:ext cx="4286250" cy="6309320"/>
          </a:xfrm>
          <a:prstGeom prst="rect">
            <a:avLst/>
          </a:prstGeom>
          <a:noFill/>
        </p:spPr>
      </p:pic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БИБЛИОТЕКА МБОУ СОШ № 83          2020-2021 гг</a:t>
            </a:r>
            <a:endParaRPr lang="ru-RU"/>
          </a:p>
        </p:txBody>
      </p:sp>
      <p:pic>
        <p:nvPicPr>
          <p:cNvPr id="6" name="Picture 8" descr="Интернет Кафе &quot;АМ&quot;: Тень для фотошопа 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-2115616"/>
            <a:ext cx="8301251" cy="384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4211960" y="216848"/>
            <a:ext cx="4126451" cy="461665"/>
          </a:xfrm>
          <a:prstGeom prst="rect">
            <a:avLst/>
          </a:prstGeom>
          <a:effectLst>
            <a:outerShdw blurRad="50800" dist="50800" dir="5400000" algn="ctr" rotWithShape="0">
              <a:schemeClr val="tx1"/>
            </a:outerShdw>
          </a:effectLst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  <a:latin typeface="Arial Black" pitchFamily="34" charset="0"/>
              </a:rPr>
              <a:t>УСКОВА АРИНА 2-в </a:t>
            </a:r>
            <a:r>
              <a:rPr lang="ru-RU" sz="2400" b="1" dirty="0" err="1" smtClean="0">
                <a:solidFill>
                  <a:schemeClr val="bg1"/>
                </a:solidFill>
                <a:latin typeface="Arial Black" pitchFamily="34" charset="0"/>
              </a:rPr>
              <a:t>кл</a:t>
            </a:r>
            <a:r>
              <a:rPr lang="ru-RU" sz="2400" b="1" dirty="0" smtClean="0">
                <a:solidFill>
                  <a:schemeClr val="bg1"/>
                </a:solidFill>
                <a:latin typeface="Arial Black" pitchFamily="34" charset="0"/>
              </a:rPr>
              <a:t>.</a:t>
            </a:r>
            <a:endParaRPr lang="ru-RU" sz="2400" b="1" dirty="0">
              <a:solidFill>
                <a:schemeClr val="bg1"/>
              </a:solidFill>
              <a:latin typeface="Arial Black" pitchFamily="34" charset="0"/>
            </a:endParaRPr>
          </a:p>
        </p:txBody>
      </p:sp>
      <p:pic>
        <p:nvPicPr>
          <p:cNvPr id="9" name="Picture 2" descr="C:\Users\Александр\Desktop\56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66820"/>
            <a:ext cx="1619250" cy="152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владелец\Desktop\20201228_20045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411760" y="1196752"/>
            <a:ext cx="6480720" cy="496855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28" name="Picture 4" descr="C:\Users\владелец\Desktop\IMG-20201228-WA0094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55576" y="4365104"/>
            <a:ext cx="2592288" cy="3456384"/>
          </a:xfrm>
          <a:prstGeom prst="rect">
            <a:avLst/>
          </a:prstGeom>
          <a:noFill/>
          <a:scene3d>
            <a:camera prst="isometricOffAxis2Top"/>
            <a:lightRig rig="threePt" dir="t"/>
          </a:scene3d>
        </p:spPr>
      </p:pic>
      <p:pic>
        <p:nvPicPr>
          <p:cNvPr id="12" name="Picture 4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3847763">
            <a:off x="-199495" y="4882436"/>
            <a:ext cx="2845125" cy="27886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 descr="Пин на доске Cat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558758" y="4290770"/>
            <a:ext cx="2771892" cy="2738630"/>
          </a:xfrm>
          <a:prstGeom prst="rect">
            <a:avLst/>
          </a:prstGeom>
          <a:noFill/>
        </p:spPr>
      </p:pic>
      <p:pic>
        <p:nvPicPr>
          <p:cNvPr id="1034" name="Picture 10" descr="Апельсин - Еда - Картинки PNG - Галерейка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259632" y="5085184"/>
            <a:ext cx="1292403" cy="908721"/>
          </a:xfrm>
          <a:prstGeom prst="rect">
            <a:avLst/>
          </a:prstGeom>
          <a:noFill/>
        </p:spPr>
      </p:pic>
      <p:pic>
        <p:nvPicPr>
          <p:cNvPr id="1038" name="Picture 14" descr="Наклейка мандаринки PNG - AVATAN PLUS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707904" y="5877272"/>
            <a:ext cx="1066253" cy="754907"/>
          </a:xfrm>
          <a:prstGeom prst="rect">
            <a:avLst/>
          </a:prstGeom>
          <a:noFill/>
        </p:spPr>
      </p:pic>
      <p:pic>
        <p:nvPicPr>
          <p:cNvPr id="1046" name="Picture 22" descr="Forum- Мoyabimbo.ru, игра о моде! Игра для девочек"/>
          <p:cNvPicPr>
            <a:picLocks noChangeAspect="1" noChangeArrowheads="1" noCrop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 rot="15591433">
            <a:off x="-1650583" y="3248355"/>
            <a:ext cx="4546330" cy="451602"/>
          </a:xfrm>
          <a:prstGeom prst="rect">
            <a:avLst/>
          </a:prstGeom>
          <a:noFill/>
        </p:spPr>
      </p:pic>
      <p:pic>
        <p:nvPicPr>
          <p:cNvPr id="1048" name="Picture 24" descr="▷ Фейерверки и салюты: Анимированные картинки, гифки и анимация - 100%  БЕСПЛАТНО!"/>
          <p:cNvPicPr>
            <a:picLocks noChangeAspect="1" noChangeArrowheads="1" noCrop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899592" y="1412776"/>
            <a:ext cx="2493627" cy="2323332"/>
          </a:xfrm>
          <a:prstGeom prst="rect">
            <a:avLst/>
          </a:prstGeom>
          <a:noFill/>
        </p:spPr>
      </p:pic>
      <p:pic>
        <p:nvPicPr>
          <p:cNvPr id="1050" name="Picture 26" descr="С ДНЁМ ПОБЕДЫ!. Новости Ясли-сад № 23 г. Гродно"/>
          <p:cNvPicPr>
            <a:picLocks noChangeAspect="1" noChangeArrowheads="1" noCrop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395536" y="2420888"/>
            <a:ext cx="2911704" cy="4040089"/>
          </a:xfrm>
          <a:prstGeom prst="rect">
            <a:avLst/>
          </a:prstGeom>
          <a:noFill/>
        </p:spPr>
      </p:pic>
      <p:pic>
        <p:nvPicPr>
          <p:cNvPr id="1052" name="Picture 28" descr="ЗАКЛЮЧЕНИЕ | Pi Belochka2018"/>
          <p:cNvPicPr>
            <a:picLocks noChangeAspect="1" noChangeArrowheads="1" noCrop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1691680" y="0"/>
            <a:ext cx="2846090" cy="2276872"/>
          </a:xfrm>
          <a:prstGeom prst="rect">
            <a:avLst/>
          </a:prstGeom>
          <a:noFill/>
        </p:spPr>
      </p:pic>
      <p:pic>
        <p:nvPicPr>
          <p:cNvPr id="1054" name="Picture 30" descr="Гиф анимация Разлетающиеся разноцветные частицы, похожие на перышки"/>
          <p:cNvPicPr>
            <a:picLocks noChangeAspect="1" noChangeArrowheads="1" noCrop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-180528" y="2286000"/>
            <a:ext cx="5715000" cy="4572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60725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Александр\Desktop\ПЕРЕНОС\САЙТ ФОТО 2\tmb_94497_190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5182"/>
            <a:ext cx="9139064" cy="5711916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БИБЛИОТЕКА МБОУ СОШ № 83          2020-2021 гг</a:t>
            </a:r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249916" y="5733256"/>
            <a:ext cx="856895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 м/м версии презентации </a:t>
            </a:r>
            <a:endParaRPr lang="ru-RU" sz="14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звучит </a:t>
            </a:r>
            <a:r>
              <a:rPr lang="ru-RU" sz="1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адаптированная музыка </a:t>
            </a:r>
            <a:r>
              <a:rPr lang="ru-RU" sz="1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Моцарта </a:t>
            </a:r>
            <a:r>
              <a:rPr lang="ru-RU" sz="1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для детей:</a:t>
            </a:r>
          </a:p>
          <a:p>
            <a:pPr>
              <a:buFont typeface="Arial" pitchFamily="34" charset="0"/>
              <a:buChar char="•"/>
            </a:pPr>
            <a:r>
              <a:rPr lang="ru-RU" sz="14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Andantino</a:t>
            </a:r>
            <a:endParaRPr lang="ru-RU" sz="1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ru-RU" sz="14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Piano</a:t>
            </a:r>
            <a:r>
              <a:rPr lang="ru-RU" sz="1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piece</a:t>
            </a:r>
            <a:r>
              <a:rPr lang="ru-RU" sz="1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In</a:t>
            </a:r>
            <a:r>
              <a:rPr lang="ru-RU" sz="1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F </a:t>
            </a:r>
            <a:r>
              <a:rPr lang="ru-RU" sz="14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major</a:t>
            </a:r>
            <a:endParaRPr lang="ru-RU" sz="14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 descr="C:\Users\Александр\Desktop\РАБОТА\2.  МЕРОПРИЯТИЯ -2021\4. ПРОЕКТЫ 2021\1. БУКЛУК 5.01.21\2. ГОТОВЫЕ ГРАМОТЫ 05.01.21\3е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944530">
            <a:off x="4332322" y="578483"/>
            <a:ext cx="2651439" cy="37495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Александр\Desktop\РАБОТА\2.  МЕРОПРИЯТИЯ -2021\4. ПРОЕКТЫ 2021\1. БУКЛУК 5.01.21\2. ГОТОВЫЕ ГРАМОТЫ 05.01.21\2-В КЛ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06942">
            <a:off x="6085646" y="2902664"/>
            <a:ext cx="2520869" cy="35648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35044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Звездная карта неба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846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Picture Freeuse Stock Clipart Camera Black And White - Camera Drawing Png  Transparent Png - Large Size Png Image - Pik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3140969"/>
            <a:ext cx="792088" cy="1080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8" descr="Снежинки png на прозрачном фоне для фотошопа (плюс векторный формат)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657131">
            <a:off x="-722772" y="943423"/>
            <a:ext cx="4314013" cy="3873096"/>
          </a:xfrm>
          <a:prstGeom prst="rect">
            <a:avLst/>
          </a:prstGeom>
          <a:noFill/>
          <a:effectLst>
            <a:outerShdw blurRad="50800" dist="50800" dir="5400000" algn="ctr" rotWithShape="0">
              <a:srgbClr val="FFFF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10" descr="C:\Users\Александр\Desktop\КАРТОТЕКА PNG\ДИЗАЙН\цветные эффекты\0_4a38d_49300d96_L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harpenSoften amount="-100000"/>
                    </a14:imgEffect>
                    <a14:imgEffect>
                      <a14:brightnessContrast bright="10000" contrast="2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904542" flipH="1">
            <a:off x="929868" y="90350"/>
            <a:ext cx="7014378" cy="8696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004048" y="68471"/>
            <a:ext cx="4009848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dirty="0">
                <a:solidFill>
                  <a:srgbClr val="FFFF99"/>
                </a:solidFill>
              </a:rPr>
              <a:t> </a:t>
            </a:r>
            <a:r>
              <a:rPr lang="ru-RU" sz="2800" b="1" dirty="0">
                <a:solidFill>
                  <a:srgbClr val="FFFF99"/>
                </a:solidFill>
                <a:latin typeface="Monotype Corsiva" pitchFamily="66" charset="0"/>
              </a:rPr>
              <a:t>«Занятия с книгами </a:t>
            </a:r>
            <a:r>
              <a:rPr lang="ru-RU" sz="2800" b="1" dirty="0" smtClean="0">
                <a:solidFill>
                  <a:srgbClr val="FFFF99"/>
                </a:solidFill>
                <a:latin typeface="Monotype Corsiva" pitchFamily="66" charset="0"/>
              </a:rPr>
              <a:t>– </a:t>
            </a:r>
            <a:endParaRPr lang="ru-RU" sz="2800" b="1" dirty="0" smtClean="0">
              <a:solidFill>
                <a:srgbClr val="FFFF99"/>
              </a:solidFill>
              <a:latin typeface="Monotype Corsiva" pitchFamily="66" charset="0"/>
            </a:endParaRPr>
          </a:p>
          <a:p>
            <a:pPr algn="r"/>
            <a:endParaRPr lang="ru-RU" sz="2800" b="1" dirty="0" smtClean="0">
              <a:solidFill>
                <a:srgbClr val="FFFF99"/>
              </a:solidFill>
              <a:latin typeface="Monotype Corsiva" pitchFamily="66" charset="0"/>
            </a:endParaRPr>
          </a:p>
          <a:p>
            <a:pPr algn="r"/>
            <a:r>
              <a:rPr lang="ru-RU" sz="2800" b="1" dirty="0" smtClean="0">
                <a:solidFill>
                  <a:srgbClr val="FFFF99"/>
                </a:solidFill>
                <a:latin typeface="Monotype Corsiva" pitchFamily="66" charset="0"/>
              </a:rPr>
              <a:t>юность </a:t>
            </a:r>
            <a:r>
              <a:rPr lang="ru-RU" sz="2800" b="1" dirty="0">
                <a:solidFill>
                  <a:srgbClr val="FFFF99"/>
                </a:solidFill>
                <a:latin typeface="Monotype Corsiva" pitchFamily="66" charset="0"/>
              </a:rPr>
              <a:t>питают</a:t>
            </a:r>
            <a:r>
              <a:rPr lang="ru-RU" sz="2800" b="1" dirty="0" smtClean="0">
                <a:solidFill>
                  <a:srgbClr val="FFFF99"/>
                </a:solidFill>
                <a:latin typeface="Monotype Corsiva" pitchFamily="66" charset="0"/>
              </a:rPr>
              <a:t>, </a:t>
            </a:r>
            <a:r>
              <a:rPr lang="en-US" sz="2800" b="1" dirty="0" smtClean="0">
                <a:solidFill>
                  <a:srgbClr val="FFFF99"/>
                </a:solidFill>
                <a:latin typeface="Monotype Corsiva" pitchFamily="66" charset="0"/>
              </a:rPr>
              <a:t>  </a:t>
            </a:r>
            <a:endParaRPr lang="en-US" sz="2800" b="1" dirty="0" smtClean="0">
              <a:solidFill>
                <a:srgbClr val="FFFF99"/>
              </a:solidFill>
              <a:latin typeface="Monotype Corsiva" pitchFamily="66" charset="0"/>
            </a:endParaRPr>
          </a:p>
          <a:p>
            <a:pPr algn="r"/>
            <a:r>
              <a:rPr lang="ru-RU" sz="2800" b="1" dirty="0" smtClean="0">
                <a:solidFill>
                  <a:srgbClr val="FFFF99"/>
                </a:solidFill>
                <a:latin typeface="Monotype Corsiva" pitchFamily="66" charset="0"/>
              </a:rPr>
              <a:t>старость</a:t>
            </a:r>
            <a:r>
              <a:rPr lang="en-US" sz="2800" b="1" dirty="0" smtClean="0">
                <a:solidFill>
                  <a:srgbClr val="FFFF99"/>
                </a:solidFill>
                <a:latin typeface="Monotype Corsiva" pitchFamily="66" charset="0"/>
              </a:rPr>
              <a:t> </a:t>
            </a:r>
            <a:r>
              <a:rPr lang="ru-RU" sz="2800" b="1" dirty="0" smtClean="0">
                <a:solidFill>
                  <a:srgbClr val="FFFF99"/>
                </a:solidFill>
                <a:latin typeface="Monotype Corsiva" pitchFamily="66" charset="0"/>
              </a:rPr>
              <a:t>увеселяют</a:t>
            </a:r>
            <a:r>
              <a:rPr lang="ru-RU" sz="2800" b="1" dirty="0">
                <a:solidFill>
                  <a:srgbClr val="FFFF99"/>
                </a:solidFill>
                <a:latin typeface="Monotype Corsiva" pitchFamily="66" charset="0"/>
              </a:rPr>
              <a:t>, </a:t>
            </a:r>
          </a:p>
          <a:p>
            <a:pPr algn="r"/>
            <a:endParaRPr lang="ru-RU" sz="2800" b="1" dirty="0" smtClean="0">
              <a:solidFill>
                <a:srgbClr val="FFFF99"/>
              </a:solidFill>
              <a:latin typeface="Monotype Corsiva" pitchFamily="66" charset="0"/>
            </a:endParaRPr>
          </a:p>
          <a:p>
            <a:pPr algn="r"/>
            <a:r>
              <a:rPr lang="ru-RU" sz="2800" b="1" dirty="0" smtClean="0">
                <a:solidFill>
                  <a:srgbClr val="FFFF99"/>
                </a:solidFill>
                <a:latin typeface="Monotype Corsiva" pitchFamily="66" charset="0"/>
              </a:rPr>
              <a:t>счастье </a:t>
            </a:r>
            <a:r>
              <a:rPr lang="ru-RU" sz="2800" b="1" dirty="0">
                <a:solidFill>
                  <a:srgbClr val="FFFF99"/>
                </a:solidFill>
                <a:latin typeface="Monotype Corsiva" pitchFamily="66" charset="0"/>
              </a:rPr>
              <a:t>украшают</a:t>
            </a:r>
            <a:r>
              <a:rPr lang="ru-RU" sz="2800" b="1" dirty="0" smtClean="0">
                <a:solidFill>
                  <a:srgbClr val="FFFF99"/>
                </a:solidFill>
                <a:latin typeface="Monotype Corsiva" pitchFamily="66" charset="0"/>
              </a:rPr>
              <a:t>,</a:t>
            </a:r>
          </a:p>
          <a:p>
            <a:pPr algn="r"/>
            <a:r>
              <a:rPr lang="ru-RU" sz="2800" b="1" dirty="0" smtClean="0">
                <a:solidFill>
                  <a:srgbClr val="FFFF99"/>
                </a:solidFill>
                <a:latin typeface="Monotype Corsiva" pitchFamily="66" charset="0"/>
              </a:rPr>
              <a:t> </a:t>
            </a:r>
            <a:endParaRPr lang="ru-RU" sz="2800" b="1" dirty="0">
              <a:solidFill>
                <a:srgbClr val="FFFF99"/>
              </a:solidFill>
              <a:latin typeface="Monotype Corsiva" pitchFamily="66" charset="0"/>
            </a:endParaRPr>
          </a:p>
          <a:p>
            <a:pPr algn="r"/>
            <a:r>
              <a:rPr lang="ru-RU" sz="2800" b="1" dirty="0" smtClean="0">
                <a:solidFill>
                  <a:srgbClr val="FFFF99"/>
                </a:solidFill>
                <a:latin typeface="Monotype Corsiva" pitchFamily="66" charset="0"/>
              </a:rPr>
              <a:t> </a:t>
            </a:r>
            <a:r>
              <a:rPr lang="ru-RU" sz="2800" b="1" dirty="0" smtClean="0">
                <a:solidFill>
                  <a:srgbClr val="FFFF99"/>
                </a:solidFill>
                <a:latin typeface="Monotype Corsiva" pitchFamily="66" charset="0"/>
              </a:rPr>
              <a:t>в несчастии  </a:t>
            </a:r>
            <a:endParaRPr lang="ru-RU" sz="2800" b="1" dirty="0" smtClean="0">
              <a:solidFill>
                <a:srgbClr val="FFFF99"/>
              </a:solidFill>
              <a:latin typeface="Monotype Corsiva" pitchFamily="66" charset="0"/>
            </a:endParaRPr>
          </a:p>
          <a:p>
            <a:pPr algn="r"/>
            <a:r>
              <a:rPr lang="ru-RU" sz="2800" b="1" dirty="0" smtClean="0">
                <a:solidFill>
                  <a:srgbClr val="FFFF99"/>
                </a:solidFill>
                <a:latin typeface="Monotype Corsiva" pitchFamily="66" charset="0"/>
              </a:rPr>
              <a:t>доставляют </a:t>
            </a:r>
            <a:endParaRPr lang="ru-RU" sz="2800" b="1" dirty="0" smtClean="0">
              <a:solidFill>
                <a:srgbClr val="FFFF99"/>
              </a:solidFill>
              <a:latin typeface="Monotype Corsiva" pitchFamily="66" charset="0"/>
            </a:endParaRPr>
          </a:p>
          <a:p>
            <a:pPr algn="r"/>
            <a:r>
              <a:rPr lang="ru-RU" sz="2800" b="1" dirty="0" smtClean="0">
                <a:solidFill>
                  <a:srgbClr val="FFFF99"/>
                </a:solidFill>
                <a:latin typeface="Monotype Corsiva" pitchFamily="66" charset="0"/>
              </a:rPr>
              <a:t>убежище </a:t>
            </a:r>
            <a:r>
              <a:rPr lang="ru-RU" sz="2800" b="1" dirty="0">
                <a:solidFill>
                  <a:srgbClr val="FFFF99"/>
                </a:solidFill>
                <a:latin typeface="Monotype Corsiva" pitchFamily="66" charset="0"/>
              </a:rPr>
              <a:t>и утешение, </a:t>
            </a:r>
            <a:endParaRPr lang="ru-RU" sz="2800" b="1" dirty="0" smtClean="0">
              <a:solidFill>
                <a:srgbClr val="FFFF99"/>
              </a:solidFill>
              <a:latin typeface="Monotype Corsiva" pitchFamily="66" charset="0"/>
            </a:endParaRPr>
          </a:p>
          <a:p>
            <a:pPr algn="r"/>
            <a:endParaRPr lang="en-US" sz="2800" b="1" dirty="0" smtClean="0">
              <a:solidFill>
                <a:srgbClr val="FFFF99"/>
              </a:solidFill>
              <a:latin typeface="Monotype Corsiva" pitchFamily="66" charset="0"/>
            </a:endParaRPr>
          </a:p>
          <a:p>
            <a:pPr algn="r"/>
            <a:r>
              <a:rPr lang="ru-RU" sz="2800" b="1" dirty="0" smtClean="0">
                <a:solidFill>
                  <a:srgbClr val="FFFF99"/>
                </a:solidFill>
                <a:latin typeface="Monotype Corsiva" pitchFamily="66" charset="0"/>
              </a:rPr>
              <a:t>дома </a:t>
            </a:r>
            <a:r>
              <a:rPr lang="ru-RU" sz="2800" b="1" dirty="0">
                <a:solidFill>
                  <a:srgbClr val="FFFF99"/>
                </a:solidFill>
                <a:latin typeface="Monotype Corsiva" pitchFamily="66" charset="0"/>
              </a:rPr>
              <a:t>радуют</a:t>
            </a:r>
            <a:r>
              <a:rPr lang="ru-RU" sz="2800" b="1" dirty="0" smtClean="0">
                <a:solidFill>
                  <a:srgbClr val="FFFF99"/>
                </a:solidFill>
                <a:latin typeface="Monotype Corsiva" pitchFamily="66" charset="0"/>
              </a:rPr>
              <a:t>, </a:t>
            </a:r>
          </a:p>
          <a:p>
            <a:pPr algn="r"/>
            <a:endParaRPr lang="ru-RU" sz="2800" b="1" dirty="0" smtClean="0">
              <a:solidFill>
                <a:srgbClr val="FFFF99"/>
              </a:solidFill>
              <a:latin typeface="Monotype Corsiva" pitchFamily="66" charset="0"/>
            </a:endParaRPr>
          </a:p>
          <a:p>
            <a:pPr algn="r"/>
            <a:r>
              <a:rPr lang="ru-RU" sz="2800" b="1" dirty="0" smtClean="0">
                <a:solidFill>
                  <a:srgbClr val="FFFF99"/>
                </a:solidFill>
                <a:latin typeface="Monotype Corsiva" pitchFamily="66" charset="0"/>
              </a:rPr>
              <a:t>вне </a:t>
            </a:r>
            <a:r>
              <a:rPr lang="ru-RU" sz="2800" b="1" dirty="0">
                <a:solidFill>
                  <a:srgbClr val="FFFF99"/>
                </a:solidFill>
                <a:latin typeface="Monotype Corsiva" pitchFamily="66" charset="0"/>
              </a:rPr>
              <a:t>дома не мешают...» </a:t>
            </a:r>
            <a:endParaRPr lang="ru-RU" sz="2800" b="1" dirty="0" smtClean="0">
              <a:solidFill>
                <a:schemeClr val="bg1"/>
              </a:solidFill>
              <a:latin typeface="Monotype Corsiva" pitchFamily="66" charset="0"/>
            </a:endParaRPr>
          </a:p>
          <a:p>
            <a:pPr algn="r"/>
            <a:endParaRPr lang="ru-RU" sz="1400" b="1" dirty="0" smtClean="0">
              <a:solidFill>
                <a:schemeClr val="accent5">
                  <a:lumMod val="60000"/>
                  <a:lumOff val="40000"/>
                </a:schemeClr>
              </a:solidFill>
              <a:latin typeface="Monotype Corsiva" pitchFamily="66" charset="0"/>
            </a:endParaRPr>
          </a:p>
          <a:p>
            <a:pPr algn="r"/>
            <a:r>
              <a:rPr lang="ru-RU" sz="1400" b="1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Monotype Corsiva" pitchFamily="66" charset="0"/>
              </a:rPr>
              <a:t>Марк </a:t>
            </a:r>
            <a:r>
              <a:rPr lang="ru-RU" sz="1400" b="1" dirty="0">
                <a:solidFill>
                  <a:schemeClr val="accent5">
                    <a:lumMod val="60000"/>
                    <a:lumOff val="40000"/>
                  </a:schemeClr>
                </a:solidFill>
                <a:latin typeface="Monotype Corsiva" pitchFamily="66" charset="0"/>
              </a:rPr>
              <a:t>Тулий Цицерон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БИБЛИОТЕКА МБОУ СОШ № 83          2020-2021 гг</a:t>
            </a:r>
            <a:endParaRPr lang="ru-RU"/>
          </a:p>
        </p:txBody>
      </p:sp>
      <p:pic>
        <p:nvPicPr>
          <p:cNvPr id="8" name="моцарт 1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8100392" y="6957392"/>
            <a:ext cx="609600" cy="609600"/>
          </a:xfrm>
          <a:prstGeom prst="rect">
            <a:avLst/>
          </a:prstGeom>
        </p:spPr>
      </p:pic>
      <p:pic>
        <p:nvPicPr>
          <p:cNvPr id="9" name="волшебство 1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9252520" y="625838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7772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2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audio>
              <p:cMediaNode vol="80000" numSld="2">
                <p:cTn id="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БИБЛИОТЕКА МБОУ СОШ № 83          2020-2021 гг</a:t>
            </a:r>
            <a:endParaRPr lang="ru-RU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35000"/>
                    </a14:imgEffect>
                    <a14:imgEffect>
                      <a14:colorTemperature colorTemp="1500"/>
                    </a14:imgEffect>
                    <a14:imgEffect>
                      <a14:brightnessContrast bright="34000" contrast="6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352"/>
            <a:ext cx="9145016" cy="6847648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115616" y="188640"/>
            <a:ext cx="7344816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БЛАГОДАРИМ ВСЕХ УЧАСТНИКОВ </a:t>
            </a:r>
            <a:r>
              <a:rPr lang="ru-RU" sz="2400" b="1" dirty="0" smtClean="0">
                <a:solidFill>
                  <a:schemeClr val="tx2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ПРОЕКТА</a:t>
            </a:r>
            <a:r>
              <a:rPr lang="ru-RU" sz="2400" dirty="0">
                <a:solidFill>
                  <a:schemeClr val="tx2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chemeClr val="tx2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400" b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МОЙ </a:t>
            </a:r>
            <a:r>
              <a:rPr lang="ru-RU" sz="2400" b="1" dirty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БУКЛУК</a:t>
            </a:r>
            <a:r>
              <a:rPr lang="ru-RU" sz="24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»!</a:t>
            </a:r>
            <a:endParaRPr lang="ru-RU" sz="2400" dirty="0">
              <a:solidFill>
                <a:schemeClr val="tx2">
                  <a:lumMod val="20000"/>
                  <a:lumOff val="8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РЕБЯТА , ВЫ ВСЕ  БОЛЬШИЕ  МОЛОДЦЫ!</a:t>
            </a:r>
            <a:endParaRPr lang="ru-RU" sz="2400" dirty="0">
              <a:solidFill>
                <a:schemeClr val="tx2">
                  <a:lumMod val="20000"/>
                  <a:lumOff val="8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dirty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ВСЕ РАБОТЫ  </a:t>
            </a:r>
            <a:r>
              <a:rPr lang="ru-RU" sz="24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И ОТЗЫВЫ </a:t>
            </a:r>
            <a:endParaRPr lang="ru-RU" sz="2400" dirty="0">
              <a:solidFill>
                <a:schemeClr val="tx2">
                  <a:lumMod val="20000"/>
                  <a:lumOff val="8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 ВЫПОЛНЕНЫ  </a:t>
            </a:r>
            <a:endParaRPr lang="ru-RU" sz="2400" dirty="0">
              <a:solidFill>
                <a:schemeClr val="tx2">
                  <a:lumMod val="20000"/>
                  <a:lumOff val="8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dirty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ИНТЕРЕСНО, КРАСОЧНО, ГРАМОТНО</a:t>
            </a:r>
            <a:r>
              <a:rPr lang="ru-RU" sz="24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!</a:t>
            </a:r>
            <a:endParaRPr lang="ru-RU" sz="2400" dirty="0">
              <a:solidFill>
                <a:schemeClr val="tx2">
                  <a:lumMod val="20000"/>
                  <a:lumOff val="8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ЖЮРИ РЕШИЛИ  </a:t>
            </a:r>
            <a:endParaRPr lang="ru-RU" sz="2400" dirty="0">
              <a:solidFill>
                <a:schemeClr val="tx2">
                  <a:lumMod val="20000"/>
                  <a:lumOff val="8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ОТМЕНИТЬ  ГРАДАЦИЮ  ПО ПРИЗОВЫМ МЕСТАМ.</a:t>
            </a:r>
            <a:endParaRPr lang="ru-RU" sz="2400" dirty="0">
              <a:solidFill>
                <a:schemeClr val="tx2">
                  <a:lumMod val="20000"/>
                  <a:lumOff val="8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dirty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ВСЕ</a:t>
            </a:r>
            <a:r>
              <a:rPr lang="ru-RU" sz="24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 УЧАСТНИКИ </a:t>
            </a:r>
            <a:endParaRPr lang="ru-RU" sz="2400" b="1" dirty="0" smtClean="0">
              <a:solidFill>
                <a:schemeClr val="tx2">
                  <a:lumMod val="20000"/>
                  <a:lumOff val="8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ПОЛУЧАЮТ </a:t>
            </a:r>
            <a:r>
              <a:rPr lang="ru-RU" sz="2400" b="1" dirty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ГРАМОТЫ!</a:t>
            </a:r>
            <a:endParaRPr lang="ru-RU" sz="2400" dirty="0">
              <a:solidFill>
                <a:srgbClr val="FFC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НО…ГРАМОТАМИ ЗА 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400" b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400" b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МЕСТА НАГРАЖДЕННЫ </a:t>
            </a:r>
            <a:r>
              <a:rPr lang="ru-RU" sz="2400" b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КЛАССЫ,  </a:t>
            </a:r>
          </a:p>
          <a:p>
            <a:pPr algn="ctr"/>
            <a:r>
              <a:rPr lang="ru-RU" sz="2400" b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в которых больше всего участников конкурса.</a:t>
            </a:r>
            <a:endParaRPr lang="ru-RU" sz="2400" b="1" dirty="0" smtClean="0">
              <a:solidFill>
                <a:srgbClr val="FFC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endParaRPr lang="ru-RU" sz="2800" dirty="0">
              <a:solidFill>
                <a:schemeClr val="tx2">
                  <a:lumMod val="20000"/>
                  <a:lumOff val="8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b="1" dirty="0" smtClean="0">
                <a:solidFill>
                  <a:schemeClr val="tx2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28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новым годом вас!</a:t>
            </a:r>
            <a:endParaRPr lang="ru-RU" sz="2800" dirty="0">
              <a:solidFill>
                <a:schemeClr val="tx2">
                  <a:lumMod val="20000"/>
                  <a:lumOff val="8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9890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04" name="Picture 56" descr="Эффекты для фотошопа на прозрачном фоне | Фэнтези, Рисовать, Темный лес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079668" flipH="1">
            <a:off x="205950" y="1476445"/>
            <a:ext cx="4254756" cy="35248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AutoShape 4" descr="Free Line Png Transparent, Download Free Clip Art, Free Clip Art on Clipart  Library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6" name="Picture 8" descr="Интернет Кафе &quot;АМ&quot;: Тень для фотошопа 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6676" y="-2078719"/>
            <a:ext cx="8301251" cy="384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203848" y="332656"/>
            <a:ext cx="5117106" cy="461665"/>
          </a:xfrm>
          <a:prstGeom prst="rect">
            <a:avLst/>
          </a:prstGeom>
          <a:effectLst>
            <a:outerShdw blurRad="50800" dist="50800" dir="5400000" algn="ctr" rotWithShape="0">
              <a:schemeClr val="tx1"/>
            </a:outerShdw>
          </a:effectLst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  <a:latin typeface="Arial Black" pitchFamily="34" charset="0"/>
              </a:rPr>
              <a:t>БАЛАНДИНА СОФИЯ  5-в </a:t>
            </a:r>
            <a:r>
              <a:rPr lang="ru-RU" sz="2400" b="1" dirty="0" err="1" smtClean="0">
                <a:solidFill>
                  <a:schemeClr val="bg1"/>
                </a:solidFill>
                <a:latin typeface="Arial Black" pitchFamily="34" charset="0"/>
              </a:rPr>
              <a:t>кл</a:t>
            </a:r>
            <a:r>
              <a:rPr lang="ru-RU" sz="2400" b="1" dirty="0" smtClean="0">
                <a:solidFill>
                  <a:schemeClr val="bg1"/>
                </a:solidFill>
                <a:latin typeface="Arial Black" pitchFamily="34" charset="0"/>
              </a:rPr>
              <a:t>.</a:t>
            </a:r>
            <a:endParaRPr lang="ru-RU" sz="2400" b="1" dirty="0">
              <a:solidFill>
                <a:schemeClr val="bg1"/>
              </a:solidFill>
              <a:latin typeface="Arial Black" pitchFamily="34" charset="0"/>
            </a:endParaRPr>
          </a:p>
        </p:txBody>
      </p:sp>
      <p:pic>
        <p:nvPicPr>
          <p:cNvPr id="2073" name="Picture 25" descr="C:\Users\Александр\Desktop\БУКЛУК РАБОТЫ\БАЛАНДИНА С 5В КЛ\gOH6_YC9PeQ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8021" y="1059588"/>
            <a:ext cx="5878315" cy="494144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2074" name="Picture 26" descr="C:\Users\Александр\Desktop\БУКЛУК РАБОТЫ\БАЛАНДИНА С 5В КЛ\ms7KFQNhZOs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34072">
            <a:off x="768188" y="4037451"/>
            <a:ext cx="2358262" cy="3144349"/>
          </a:xfrm>
          <a:prstGeom prst="rect">
            <a:avLst/>
          </a:prstGeom>
          <a:noFill/>
          <a:scene3d>
            <a:camera prst="isometricBottomDown"/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02" name="Picture 54" descr="Христианские песни | Стихи | Фонограммы | Воскресная школа | Шаблоны  проектирования, Рисунки, Рисунки пером"/>
          <p:cNvPicPr>
            <a:picLocks noChangeAspect="1" noChangeArrowheads="1"/>
          </p:cNvPicPr>
          <p:nvPr/>
        </p:nvPicPr>
        <p:blipFill>
          <a:blip r:embed="rId8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565397" flipH="1">
            <a:off x="4095733" y="1700039"/>
            <a:ext cx="1082626" cy="1111887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 descr="C:\Users\Александр\Desktop\ПЕРЕНОС\12\лепестки_DoV (1)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650" y="5781928"/>
            <a:ext cx="2052508" cy="1076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80" name="Picture 32" descr="Yonatan pen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928994">
            <a:off x="974803" y="5616198"/>
            <a:ext cx="1945031" cy="14127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БИБЛИОТЕКА МБОУ СОШ № 83          2020-2021 гг</a:t>
            </a:r>
            <a:endParaRPr lang="ru-RU"/>
          </a:p>
        </p:txBody>
      </p:sp>
      <p:pic>
        <p:nvPicPr>
          <p:cNvPr id="11" name="Picture 10" descr="C:\Users\Александр\Desktop\КАРТОТЕКА PNG\ДИЗАЙН\цветные эффекты\0_4a38d_49300d96_L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270717" flipH="1">
            <a:off x="1078701" y="-1430647"/>
            <a:ext cx="3503357" cy="5079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Александр\Desktop\КАРТОТЕКА PNG\ДИЗАЙН\Дизайн фоны PNG\дорога\0_7d18c_8ebde381_XL.pn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sharpenSoften amount="23000"/>
                    </a14:imgEffect>
                    <a14:imgEffect>
                      <a14:brightnessContrast bright="25000" contrast="-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31866" y="334431"/>
            <a:ext cx="4355794" cy="57588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Users\Александр\Desktop\56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2"/>
            <a:ext cx="1619250" cy="152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моцарт 1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9030282" y="726652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5538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5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75000"/>
            <a:alpha val="83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Александр\Desktop\56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1619250" cy="152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3" name="Picture 1" descr="C:\Users\Александр\Desktop\БУКЛУК РАБОТЫ\ГУРИН аРТЕМ 2- В КЛ\52dfffc5-eba0-405a-bc58-de739b9e1b1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5454" y="1323933"/>
            <a:ext cx="6844902" cy="482453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6" name="Picture 8" descr="Интернет Кафе &quot;АМ&quot;: Тень для фотошопа 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0023" y="-1920801"/>
            <a:ext cx="8301251" cy="384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3479540" y="462402"/>
            <a:ext cx="4608512" cy="461665"/>
          </a:xfrm>
          <a:prstGeom prst="rect">
            <a:avLst/>
          </a:prstGeom>
          <a:effectLst>
            <a:outerShdw blurRad="50800" dist="50800" dir="5400000" algn="ctr" rotWithShape="0">
              <a:schemeClr val="tx1"/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Arial Black" pitchFamily="34" charset="0"/>
              </a:rPr>
              <a:t>ГУРИН АРТЁМ   2-в </a:t>
            </a:r>
            <a:r>
              <a:rPr lang="ru-RU" sz="2400" b="1" dirty="0" err="1" smtClean="0">
                <a:solidFill>
                  <a:schemeClr val="bg1"/>
                </a:solidFill>
                <a:latin typeface="Arial Black" pitchFamily="34" charset="0"/>
              </a:rPr>
              <a:t>кл</a:t>
            </a:r>
            <a:r>
              <a:rPr lang="ru-RU" sz="2400" b="1" dirty="0" smtClean="0">
                <a:solidFill>
                  <a:schemeClr val="bg1"/>
                </a:solidFill>
                <a:latin typeface="Arial Black" pitchFamily="34" charset="0"/>
              </a:rPr>
              <a:t>.</a:t>
            </a:r>
            <a:endParaRPr lang="ru-RU" sz="2400" b="1" dirty="0">
              <a:solidFill>
                <a:schemeClr val="bg1"/>
              </a:solidFill>
              <a:latin typeface="Arial Black" pitchFamily="34" charset="0"/>
            </a:endParaRPr>
          </a:p>
        </p:txBody>
      </p:sp>
      <p:pic>
        <p:nvPicPr>
          <p:cNvPr id="3074" name="Picture 2" descr="C:\Users\Александр\Desktop\БУКЛУК РАБОТЫ\ГУРИН аРТЕМ 2- В КЛ\IMG-6408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719" y="4509120"/>
            <a:ext cx="3384376" cy="2159698"/>
          </a:xfrm>
          <a:prstGeom prst="rect">
            <a:avLst/>
          </a:prstGeom>
          <a:noFill/>
          <a:scene3d>
            <a:camera prst="isometricTopUp"/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32" descr="Yonatan pen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884464">
            <a:off x="508210" y="4984208"/>
            <a:ext cx="1963629" cy="14262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scene3d>
            <a:camera prst="perspectiveBelow"/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10" descr="C:\Users\Александр\Desktop\КАРТОТЕКА PNG\ДИЗАЙН\цветные эффекты\0_4a38d_49300d96_L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653799" flipH="1">
            <a:off x="-1011939" y="-1756531"/>
            <a:ext cx="5003924" cy="61609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C:\Users\Александр\Desktop\ПЕРЕНОС\Снежинки_2017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867241">
            <a:off x="-1179606" y="2857316"/>
            <a:ext cx="5104580" cy="1981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БИБЛИОТЕКА МБОУ СОШ № 83          2020-2021 гг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9821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95000"/>
            <a:lumOff val="5000"/>
            <a:alpha val="88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Интернет Кафе &quot;АМ&quot;: Тень для фотошопа 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79" y="-2043608"/>
            <a:ext cx="8301251" cy="384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Users\Александр\Desktop\56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2"/>
            <a:ext cx="1619250" cy="152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3485730" y="317847"/>
            <a:ext cx="4507965" cy="461665"/>
          </a:xfrm>
          <a:prstGeom prst="rect">
            <a:avLst/>
          </a:prstGeom>
          <a:effectLst>
            <a:outerShdw blurRad="50800" dist="50800" dir="5400000" algn="ctr" rotWithShape="0">
              <a:schemeClr val="tx1"/>
            </a:outerShdw>
          </a:effectLst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  <a:latin typeface="Arial Black" pitchFamily="34" charset="0"/>
              </a:rPr>
              <a:t>СЕРБИНА ВЛАДА 6-в </a:t>
            </a:r>
            <a:r>
              <a:rPr lang="ru-RU" sz="2400" b="1" dirty="0" err="1" smtClean="0">
                <a:solidFill>
                  <a:schemeClr val="bg1"/>
                </a:solidFill>
                <a:latin typeface="Arial Black" pitchFamily="34" charset="0"/>
              </a:rPr>
              <a:t>кл</a:t>
            </a:r>
            <a:r>
              <a:rPr lang="ru-RU" sz="2400" b="1" dirty="0" smtClean="0">
                <a:latin typeface="Arial Black" pitchFamily="34" charset="0"/>
              </a:rPr>
              <a:t>.</a:t>
            </a:r>
            <a:endParaRPr lang="ru-RU" sz="2400" b="1" dirty="0">
              <a:latin typeface="Arial Black" pitchFamily="34" charset="0"/>
            </a:endParaRPr>
          </a:p>
        </p:txBody>
      </p:sp>
      <p:pic>
        <p:nvPicPr>
          <p:cNvPr id="8193" name="Picture 1" descr="C:\Users\Александр\Desktop\БУКЛУК РАБОТЫ\Сербина Влада 6 В\Буклук Девочки с Васильевского острова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1052736"/>
            <a:ext cx="6624736" cy="515346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8194" name="Picture 2" descr="C:\Users\Александр\Desktop\БУКЛУК РАБОТЫ\Сербина Влада 6 В\Отзыв - Девочки с Васильевского острова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4221088"/>
            <a:ext cx="2413375" cy="2891272"/>
          </a:xfrm>
          <a:prstGeom prst="rect">
            <a:avLst/>
          </a:prstGeom>
          <a:noFill/>
          <a:scene3d>
            <a:camera prst="isometricBottomDown"/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32" descr="Yonatan pen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884464">
            <a:off x="96238" y="5132367"/>
            <a:ext cx="1963629" cy="14262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scene3d>
            <a:camera prst="perspectiveBelow"/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20" name="Picture 28" descr="Real TV | Телепедия | Fandom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0314" y="4066461"/>
            <a:ext cx="3238500" cy="133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22" name="Picture 30" descr="Альтери | Высшие Силы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626" y="1916831"/>
            <a:ext cx="1619250" cy="26329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10" descr="C:\Users\Александр\Desktop\КАРТОТЕКА PNG\ДИЗАЙН\цветные эффекты\0_4a38d_49300d96_L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282287" flipH="1">
            <a:off x="3237751" y="152830"/>
            <a:ext cx="5003924" cy="61609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БИБЛИОТЕКА МБОУ СОШ № 83          2020-2021 гг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0570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tVert">
          <a:fgClr>
            <a:schemeClr val="bg1">
              <a:lumMod val="85000"/>
            </a:schemeClr>
          </a:fgClr>
          <a:bgClr>
            <a:srgbClr val="CFD6A2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Интернет Кафе &quot;АМ&quot;: Тень для фотошопа 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-1902208"/>
            <a:ext cx="8301251" cy="384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Users\Александр\Desktop\56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2"/>
            <a:ext cx="1619250" cy="152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 descr="C:\Users\Александр\Desktop\IMG_1304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4196413" y="1766125"/>
            <a:ext cx="5053947" cy="403244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6" name="Прямоугольник 5"/>
          <p:cNvSpPr/>
          <p:nvPr/>
        </p:nvSpPr>
        <p:spPr>
          <a:xfrm>
            <a:off x="3485730" y="423052"/>
            <a:ext cx="4759636" cy="461665"/>
          </a:xfrm>
          <a:prstGeom prst="rect">
            <a:avLst/>
          </a:prstGeom>
          <a:effectLst>
            <a:outerShdw blurRad="50800" dist="50800" dir="5400000" algn="ctr" rotWithShape="0">
              <a:schemeClr val="tx1"/>
            </a:outerShdw>
          </a:effectLst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  <a:latin typeface="Arial Black" pitchFamily="34" charset="0"/>
              </a:rPr>
              <a:t>ЛЫСЕНКО НИКИТА 3-е </a:t>
            </a:r>
            <a:r>
              <a:rPr lang="ru-RU" sz="2400" b="1" dirty="0" err="1" smtClean="0">
                <a:solidFill>
                  <a:schemeClr val="bg1"/>
                </a:solidFill>
                <a:latin typeface="Arial Black" pitchFamily="34" charset="0"/>
              </a:rPr>
              <a:t>кл</a:t>
            </a:r>
            <a:r>
              <a:rPr lang="ru-RU" sz="2400" b="1" dirty="0" smtClean="0">
                <a:latin typeface="Arial Black" pitchFamily="34" charset="0"/>
              </a:rPr>
              <a:t>.</a:t>
            </a:r>
            <a:endParaRPr lang="ru-RU" sz="2400" b="1" dirty="0">
              <a:latin typeface="Arial Black" pitchFamily="34" charset="0"/>
            </a:endParaRPr>
          </a:p>
        </p:txBody>
      </p:sp>
      <p:pic>
        <p:nvPicPr>
          <p:cNvPr id="7171" name="Picture 3" descr="C:\Users\Александр\Desktop\IMG_1311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265706" y="2608020"/>
            <a:ext cx="3561740" cy="267130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7184" name="Picture 16" descr="C:\Users\Александр\Desktop\КАРТОТЕКА PNG\ДИЗАЙН\цветные эффекты\0_5e613_67d820ea_S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041253">
            <a:off x="2380026" y="2878700"/>
            <a:ext cx="4383949" cy="3214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7" name="Picture 19" descr="Наклейка скелетик :3 PNG - AVATAN PLUS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360" y="3444963"/>
            <a:ext cx="3392120" cy="34196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6" descr="C:\Users\Александр\Desktop\КАРТОТЕКА PNG\ДИЗАЙН\цветные эффекты\0_5e613_67d820ea_S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041253">
            <a:off x="1358198" y="-50875"/>
            <a:ext cx="3981826" cy="29200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99" name="Picture 31" descr="Snakes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22158" y="4522464"/>
            <a:ext cx="2109682" cy="10545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0" descr="C:\Users\Александр\Desktop\КАРТОТЕКА PNG\ДИЗАЙН\цветные эффекты\0_4a38d_49300d96_L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653799" flipH="1">
            <a:off x="2108132" y="-714831"/>
            <a:ext cx="4288520" cy="61609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БИБЛИОТЕКА МБОУ СОШ № 83          2020-2021 гг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7133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C26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8" descr="C:\Users\Александр\Desktop\КАРТОТЕКА PNG\ДИЗАЙН\Дизайн фоны PNG\природа +\лес\02435599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-3060848" y="907164"/>
            <a:ext cx="5785446" cy="70706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8" descr="Интернет Кафе &quot;АМ&quot;: Тень для фотошопа 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-2193262"/>
            <a:ext cx="8301251" cy="384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C:\Users\Александр\Desktop\Прокудин 2В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968106">
            <a:off x="721639" y="4015919"/>
            <a:ext cx="2208598" cy="304007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6152" name="Picture 8" descr="C:\Users\Александр\Desktop\КАРТОТЕКА PNG\ДИЗАЙН\Дизайн фоны PNG\природа +\лес\02435599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-603447"/>
            <a:ext cx="5878817" cy="73533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Users\Александр\Desktop\56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2"/>
            <a:ext cx="1619250" cy="152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5" name="Picture 1" descr="C:\Users\Александр\Desktop\Прокудин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4170362" y="1740850"/>
            <a:ext cx="5579807" cy="391243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6148" name="Picture 4" descr="1379 ТЮЗ официальный сайт Театра юных зрителей им. А. А. Брянцева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1124" y="3457646"/>
            <a:ext cx="2492923" cy="2492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2" descr="Yonatan pen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286267">
            <a:off x="1700886" y="5562191"/>
            <a:ext cx="1963629" cy="14262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scene3d>
            <a:camera prst="perspectiveBelow"/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4427983" y="126027"/>
            <a:ext cx="4488501" cy="461665"/>
          </a:xfrm>
          <a:prstGeom prst="rect">
            <a:avLst/>
          </a:prstGeom>
          <a:effectLst>
            <a:outerShdw blurRad="50800" dist="50800" dir="5400000" algn="ctr" rotWithShape="0">
              <a:schemeClr val="tx1"/>
            </a:outerShdw>
          </a:effectLst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bg1">
                    <a:lumMod val="95000"/>
                  </a:schemeClr>
                </a:solidFill>
                <a:latin typeface="Arial Black" pitchFamily="34" charset="0"/>
              </a:rPr>
              <a:t>ПРОСКУРИН ЮРА 2-в </a:t>
            </a:r>
            <a:r>
              <a:rPr lang="ru-RU" sz="2400" b="1" dirty="0" err="1" smtClean="0">
                <a:solidFill>
                  <a:schemeClr val="bg1">
                    <a:lumMod val="95000"/>
                  </a:schemeClr>
                </a:solidFill>
                <a:latin typeface="Arial Black" pitchFamily="34" charset="0"/>
              </a:rPr>
              <a:t>кл</a:t>
            </a:r>
            <a:r>
              <a:rPr lang="ru-RU" sz="2400" b="1" dirty="0" smtClean="0">
                <a:solidFill>
                  <a:schemeClr val="bg1">
                    <a:lumMod val="95000"/>
                  </a:schemeClr>
                </a:solidFill>
                <a:latin typeface="Arial Black" pitchFamily="34" charset="0"/>
              </a:rPr>
              <a:t>.</a:t>
            </a:r>
            <a:endParaRPr lang="ru-RU" sz="2400" b="1" dirty="0">
              <a:solidFill>
                <a:schemeClr val="bg1">
                  <a:lumMod val="95000"/>
                </a:schemeClr>
              </a:solidFill>
              <a:latin typeface="Arial Black" pitchFamily="34" charset="0"/>
            </a:endParaRPr>
          </a:p>
        </p:txBody>
      </p:sp>
      <p:pic>
        <p:nvPicPr>
          <p:cNvPr id="11" name="Picture 10" descr="C:\Users\Александр\Desktop\КАРТОТЕКА PNG\ДИЗАЙН\цветные эффекты\0_4a38d_49300d96_L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2844" y="907164"/>
            <a:ext cx="3199556" cy="39393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0" descr="C:\Users\Александр\Desktop\КАРТОТЕКА PNG\ДИЗАЙН\цветные эффекты\0_4a38d_49300d96_L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653799" flipH="1">
            <a:off x="913653" y="-1432125"/>
            <a:ext cx="5003924" cy="61609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БИБЛИОТЕКА МБОУ СОШ № 83          2020-2021 гг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4425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66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9" name="Picture 7" descr="C:\Users\Александр\Desktop\КАРТОТЕКА PNG\ДИЗАЙН\Дизайн фоны PNG\природа +\поле\0_853ce_56c39962_XL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01044" y="491480"/>
            <a:ext cx="3771529" cy="48289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8" descr="Интернет Кафе &quot;АМ&quot;: Тень для фотошопа 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79" y="-2043608"/>
            <a:ext cx="8301251" cy="384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Users\Александр\Desktop\56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2"/>
            <a:ext cx="1619250" cy="152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3704409" y="260648"/>
            <a:ext cx="3910045" cy="461665"/>
          </a:xfrm>
          <a:prstGeom prst="rect">
            <a:avLst/>
          </a:prstGeom>
          <a:effectLst>
            <a:outerShdw blurRad="50800" dist="50800" dir="5400000" algn="ctr" rotWithShape="0">
              <a:schemeClr val="tx1"/>
            </a:outerShdw>
          </a:effectLst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  <a:latin typeface="Arial Black" pitchFamily="34" charset="0"/>
              </a:rPr>
              <a:t>БЕЛЯЕВА ЯНА 3-е </a:t>
            </a:r>
            <a:r>
              <a:rPr lang="ru-RU" sz="2400" b="1" dirty="0" err="1" smtClean="0">
                <a:solidFill>
                  <a:schemeClr val="bg1"/>
                </a:solidFill>
                <a:latin typeface="Arial Black" pitchFamily="34" charset="0"/>
              </a:rPr>
              <a:t>кл</a:t>
            </a:r>
            <a:r>
              <a:rPr lang="ru-RU" sz="2400" b="1" dirty="0" smtClean="0">
                <a:solidFill>
                  <a:schemeClr val="bg1"/>
                </a:solidFill>
                <a:latin typeface="Arial Black" pitchFamily="34" charset="0"/>
              </a:rPr>
              <a:t>.</a:t>
            </a:r>
            <a:endParaRPr lang="ru-RU" sz="2400" b="1" dirty="0">
              <a:solidFill>
                <a:schemeClr val="bg1"/>
              </a:solidFill>
              <a:latin typeface="Arial Black" pitchFamily="34" charset="0"/>
            </a:endParaRPr>
          </a:p>
        </p:txBody>
      </p:sp>
      <p:pic>
        <p:nvPicPr>
          <p:cNvPr id="1026" name="Picture 2" descr="C:\Users\Александр\Desktop\DSCN2856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9458" y="1431020"/>
            <a:ext cx="6495345" cy="504056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1027" name="Picture 3" descr="C:\Users\Александр\Desktop\Отзыв на книгу. Автор  Беляева Яна, 3 Е , СОШ № 83 г.Краснодар.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9137" y="3284984"/>
            <a:ext cx="2465766" cy="4824536"/>
          </a:xfrm>
          <a:prstGeom prst="rect">
            <a:avLst/>
          </a:prstGeom>
          <a:noFill/>
          <a:scene3d>
            <a:camera prst="isometricOffAxis1Top"/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2" descr="Yonatan pen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286267">
            <a:off x="1553019" y="5551982"/>
            <a:ext cx="1963629" cy="14262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scene3d>
            <a:camera prst="perspectiveBelow"/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C:\Users\Александр\Desktop\КАРТОТЕКА PNG\ДИЗАЙН\цветные эффекты\0_5e61d_554bcf7d_S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964032">
            <a:off x="1589139" y="3727257"/>
            <a:ext cx="1265764" cy="12496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Александр\Desktop\КАРТОТЕКА PNG\ДИЗАЙН\цветные эффекты\0_5e61d_554bcf7d_S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385188">
            <a:off x="1181076" y="4141310"/>
            <a:ext cx="2054178" cy="2027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 descr="C:\Users\Александр\Desktop\КАРТОТЕКА PNG\ДИЗАЙН\цветные эффекты\0_5e61d_554bcf7d_S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97152">
            <a:off x="258161" y="4198431"/>
            <a:ext cx="1653120" cy="1632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C:\Users\Александр\Desktop\КАРТОТЕКА PNG\ДИЗАЙН\цветные эффекты\0_4a38d_49300d96_L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432117" y="1336711"/>
            <a:ext cx="3347740" cy="41218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БИБЛИОТЕКА МБОУ СОШ № 83          2020-2021 гг</a:t>
            </a:r>
            <a:endParaRPr lang="ru-RU"/>
          </a:p>
        </p:txBody>
      </p:sp>
      <p:pic>
        <p:nvPicPr>
          <p:cNvPr id="16" name="Picture 4" descr="C:\Users\Александр\Desktop\КАРТОТЕКА PNG\ДИЗАЙН\цветные эффекты\0_5e61d_554bcf7d_S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97152">
            <a:off x="1368828" y="3090166"/>
            <a:ext cx="1492260" cy="14732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4" descr="C:\Users\Александр\Desktop\КАРТОТЕКА PNG\ДИЗАЙН\цветные эффекты\0_5e61d_554bcf7d_S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187768">
            <a:off x="476128" y="4165665"/>
            <a:ext cx="1907212" cy="1882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4" descr="C:\Users\Александр\Desktop\КАРТОТЕКА PNG\ДИЗАЙН\цветные эффекты\0_5e61d_554bcf7d_S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97152">
            <a:off x="272951" y="1291226"/>
            <a:ext cx="1753948" cy="17315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 descr="Любовь и верность на века - Жабинковская централизованная библиотечная  система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50378" y="1916832"/>
            <a:ext cx="1975377" cy="48861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C:\Users\Александр\Desktop\КАРТОТЕКА PNG\ДИЗАЙН\Дизайн фоны PNG\животные\227b0aa84bec.pn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73495" y="5175564"/>
            <a:ext cx="2478394" cy="1858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моцарт 3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9383330" y="635101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5540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13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840</TotalTime>
  <Words>328</Words>
  <Application>Microsoft Office PowerPoint</Application>
  <PresentationFormat>Экран (4:3)</PresentationFormat>
  <Paragraphs>72</Paragraphs>
  <Slides>19</Slides>
  <Notes>2</Notes>
  <HiddenSlides>0</HiddenSlides>
  <MMClips>4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Александр</dc:creator>
  <cp:lastModifiedBy>ИРИНА</cp:lastModifiedBy>
  <cp:revision>115</cp:revision>
  <dcterms:created xsi:type="dcterms:W3CDTF">2020-12-21T16:30:28Z</dcterms:created>
  <dcterms:modified xsi:type="dcterms:W3CDTF">2021-01-05T12:32:54Z</dcterms:modified>
</cp:coreProperties>
</file>