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8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328" y="278092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Пчеловодство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6048672" cy="22322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МБДОУ </a:t>
            </a:r>
            <a:r>
              <a:rPr lang="ru-RU" b="1" i="1" dirty="0" err="1" smtClean="0">
                <a:solidFill>
                  <a:schemeClr val="tx1"/>
                </a:solidFill>
              </a:rPr>
              <a:t>д</a:t>
            </a:r>
            <a:r>
              <a:rPr lang="ru-RU" b="1" i="1" dirty="0" smtClean="0">
                <a:solidFill>
                  <a:schemeClr val="tx1"/>
                </a:solidFill>
              </a:rPr>
              <a:t>/с «Солнечный круг»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Тимофеев </a:t>
            </a:r>
            <a:r>
              <a:rPr lang="ru-RU" b="1" i="1" dirty="0" smtClean="0">
                <a:solidFill>
                  <a:schemeClr val="tx1"/>
                </a:solidFill>
              </a:rPr>
              <a:t>Арсений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Е.М. Мурзина</a:t>
            </a: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805285-6358-4657-8E13-DCC19AF6D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001108" cy="3258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88640"/>
            <a:ext cx="7787208" cy="1426170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В улье должна быть сохранена определённая температура, поэтому, улей накрывают специальным одеялом</a:t>
            </a:r>
            <a:endParaRPr lang="ru-RU" sz="2600" b="1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6401B22C-3775-4299-91A3-E3B71B1F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3007">
            <a:off x="1180335" y="1808849"/>
            <a:ext cx="678332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27744094-A28D-416C-BC0E-6F4E85D0D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301" y="2143397"/>
            <a:ext cx="603339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Для того, чтобы достать из улья рамку с сотами – нужно сначала облачиться в специальный костюм и шляпу, чтобы обезопасить себя от пчелиных укусов.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6B819BB6-88EF-4CA6-9153-FB141FBC1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1340">
            <a:off x="398616" y="496430"/>
            <a:ext cx="4034306" cy="302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2359F1-FF66-477E-9CF0-DB0FF782F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0538">
            <a:off x="4368451" y="3142017"/>
            <a:ext cx="4388802" cy="329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664" y="202630"/>
            <a:ext cx="4330824" cy="272231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Чтобы успокоить пчёл, для этого пчеловоды используют дымарь. </a:t>
            </a:r>
            <a:br>
              <a:rPr lang="ru-RU" sz="2600" b="1" dirty="0" smtClean="0"/>
            </a:br>
            <a:r>
              <a:rPr lang="ru-RU" sz="2600" b="1" dirty="0" smtClean="0"/>
              <a:t>В него насыпают опилки или кожуру от семян подсолнуха.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4221088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От дыма пчёлы успокаиваются, </a:t>
            </a:r>
          </a:p>
          <a:p>
            <a:pPr algn="ctr"/>
            <a:r>
              <a:rPr lang="ru-RU" sz="2600" b="1" dirty="0" smtClean="0"/>
              <a:t>и можно беспрепятственно </a:t>
            </a:r>
          </a:p>
          <a:p>
            <a:pPr algn="ctr"/>
            <a:r>
              <a:rPr lang="ru-RU" sz="2600" b="1" dirty="0" smtClean="0"/>
              <a:t>поспать в улей.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Всё лето пчёлы носят пыльцу и нектар</a:t>
            </a:r>
            <a:br>
              <a:rPr lang="ru-RU" sz="2600" b="1" dirty="0" smtClean="0"/>
            </a:br>
            <a:r>
              <a:rPr lang="ru-RU" sz="2600" b="1" dirty="0" smtClean="0"/>
              <a:t> и делают из них мёд</a:t>
            </a:r>
            <a:endParaRPr lang="ru-RU" sz="2600" b="1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38AE42A8-A51D-4EE4-A137-1165C74C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с папой эксперименты: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600" b="1" dirty="0" smtClean="0"/>
              <a:t>Мы с папой создали лабораторию и сделали эксперименты с медом. </a:t>
            </a:r>
          </a:p>
          <a:p>
            <a:pPr algn="just">
              <a:buNone/>
            </a:pPr>
            <a:r>
              <a:rPr lang="ru-RU" sz="2600" b="1" dirty="0" smtClean="0"/>
              <a:t>		Цель наших экспериментов - как выбрать хороший мёд.</a:t>
            </a:r>
          </a:p>
          <a:p>
            <a:pPr algn="just">
              <a:buNone/>
            </a:pPr>
            <a:r>
              <a:rPr lang="ru-RU" sz="2600" b="1" dirty="0" smtClean="0"/>
              <a:t>             Для этого мы купили в магазине недорогую баночку меда и взяли мед с нашей пассики.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https://zhasminka.ru/wp-content/uploads/2019/03/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4136">
            <a:off x="254943" y="4459545"/>
            <a:ext cx="3672408" cy="1988347"/>
          </a:xfrm>
          <a:prstGeom prst="rect">
            <a:avLst/>
          </a:prstGeom>
          <a:noFill/>
        </p:spPr>
      </p:pic>
      <p:pic>
        <p:nvPicPr>
          <p:cNvPr id="6148" name="Picture 4" descr="https://ra-kolibri.com/wp-content/uploads/2010/12/honey-hey-honey-honey-e1482844193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3260">
            <a:off x="5141421" y="4269776"/>
            <a:ext cx="3590542" cy="239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Первый опыт:</a:t>
            </a:r>
            <a:endParaRPr lang="ru-RU" b="1" dirty="0"/>
          </a:p>
        </p:txBody>
      </p:sp>
      <p:pic>
        <p:nvPicPr>
          <p:cNvPr id="5" name="Рисунок 4" descr="https://ds05.infourok.ru/uploads/ex/1192/00009a49-5a8ee7de/img10.jpg"/>
          <p:cNvPicPr/>
          <p:nvPr/>
        </p:nvPicPr>
        <p:blipFill>
          <a:blip r:embed="rId3" cstate="print"/>
          <a:srcRect l="62507" t="54177" r="2778" b="3580"/>
          <a:stretch>
            <a:fillRect/>
          </a:stretch>
        </p:blipFill>
        <p:spPr bwMode="auto">
          <a:xfrm rot="536431">
            <a:off x="6735794" y="2361049"/>
            <a:ext cx="2171731" cy="20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600" b="1" dirty="0" smtClean="0"/>
              <a:t>Мы взяли мёд, опустили в него тонкую палочку. Если мёд настоящий, то он тянется вслед за палочкой длинной нитью, а когда эта нить прервётся, то на поверхности мёда образуется башенка, которая затем медленно расплывается.</a:t>
            </a:r>
          </a:p>
          <a:p>
            <a:pPr algn="just">
              <a:buNone/>
            </a:pPr>
            <a:endParaRPr lang="ru-RU" sz="2600" b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РЕЗУЛЬТАТ:</a:t>
            </a:r>
          </a:p>
          <a:p>
            <a:pPr algn="just">
              <a:buNone/>
            </a:pPr>
            <a:r>
              <a:rPr lang="ru-RU" sz="2600" b="1" dirty="0" smtClean="0"/>
              <a:t>         </a:t>
            </a:r>
            <a:r>
              <a:rPr lang="ru-RU" sz="2600" b="1" i="1" dirty="0" smtClean="0"/>
              <a:t>Мед нашего производства</a:t>
            </a:r>
          </a:p>
          <a:p>
            <a:pPr algn="just">
              <a:buNone/>
            </a:pPr>
            <a:r>
              <a:rPr lang="ru-RU" sz="2600" b="1" i="1" dirty="0" smtClean="0"/>
              <a:t> тянулся вслед за палочкой длинной нитью, </a:t>
            </a:r>
          </a:p>
          <a:p>
            <a:pPr algn="just">
              <a:buNone/>
            </a:pPr>
            <a:r>
              <a:rPr lang="ru-RU" sz="2600" b="1" i="1" dirty="0" smtClean="0"/>
              <a:t>а когда она </a:t>
            </a:r>
            <a:r>
              <a:rPr lang="ru-RU" sz="2600" b="1" i="1" dirty="0" err="1" smtClean="0"/>
              <a:t>обарвалась</a:t>
            </a:r>
            <a:r>
              <a:rPr lang="ru-RU" sz="2600" b="1" i="1" dirty="0" smtClean="0"/>
              <a:t>, то на поверхности меда</a:t>
            </a:r>
          </a:p>
          <a:p>
            <a:pPr algn="just">
              <a:buNone/>
            </a:pPr>
            <a:r>
              <a:rPr lang="ru-RU" sz="2600" b="1" i="1" dirty="0" smtClean="0"/>
              <a:t>образовалась маленькая башенка. А мед из магазина не</a:t>
            </a:r>
          </a:p>
          <a:p>
            <a:pPr algn="just">
              <a:buNone/>
            </a:pPr>
            <a:r>
              <a:rPr lang="ru-RU" sz="2600" b="1" i="1" dirty="0" smtClean="0"/>
              <a:t>смог протянуться тонкой нитью.</a:t>
            </a:r>
            <a:r>
              <a:rPr lang="ru-RU" sz="2600" dirty="0" smtClean="0"/>
              <a:t> </a:t>
            </a:r>
            <a:r>
              <a:rPr lang="ru-RU" sz="2600" b="1" i="1" dirty="0" smtClean="0"/>
              <a:t>Этот мед повел себя,</a:t>
            </a:r>
          </a:p>
          <a:p>
            <a:pPr algn="just">
              <a:buNone/>
            </a:pPr>
            <a:r>
              <a:rPr lang="ru-RU" sz="2600" b="1" i="1" dirty="0" smtClean="0"/>
              <a:t>как клей. Он быстро стекал и капал с палочки вниз, образуя</a:t>
            </a:r>
          </a:p>
          <a:p>
            <a:pPr algn="just">
              <a:buNone/>
            </a:pPr>
            <a:r>
              <a:rPr lang="ru-RU" sz="2600" b="1" i="1" dirty="0" smtClean="0"/>
              <a:t>брызги.</a:t>
            </a:r>
          </a:p>
          <a:p>
            <a:pPr algn="just">
              <a:buNone/>
            </a:pPr>
            <a:endParaRPr lang="ru-RU" sz="26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/>
              <a:t>Второй опыт:</a:t>
            </a:r>
            <a:endParaRPr lang="ru-RU" b="1" dirty="0"/>
          </a:p>
        </p:txBody>
      </p:sp>
      <p:pic>
        <p:nvPicPr>
          <p:cNvPr id="5" name="Рисунок 4" descr="https://slide-share.ru/image/5487970.jpeg"/>
          <p:cNvPicPr/>
          <p:nvPr/>
        </p:nvPicPr>
        <p:blipFill>
          <a:blip r:embed="rId3" cstate="print"/>
          <a:srcRect t="10863" r="36531" b="15877"/>
          <a:stretch>
            <a:fillRect/>
          </a:stretch>
        </p:blipFill>
        <p:spPr bwMode="auto">
          <a:xfrm rot="203350">
            <a:off x="5508104" y="1844824"/>
            <a:ext cx="34918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800" b="1" dirty="0" smtClean="0"/>
              <a:t>Мы с папой знаем, что в настоящем мёде вода отсутствует. </a:t>
            </a:r>
          </a:p>
          <a:p>
            <a:pPr>
              <a:buNone/>
            </a:pPr>
            <a:r>
              <a:rPr lang="ru-RU" sz="2800" b="1" dirty="0" smtClean="0"/>
              <a:t>       Мы взяли два кусочка хлеба</a:t>
            </a:r>
          </a:p>
          <a:p>
            <a:pPr>
              <a:buNone/>
            </a:pPr>
            <a:r>
              <a:rPr lang="ru-RU" sz="2800" b="1" dirty="0" smtClean="0"/>
              <a:t>            и опустили их в мед.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РЕЗУЛЬТАТ:</a:t>
            </a:r>
          </a:p>
          <a:p>
            <a:pPr algn="just">
              <a:buNone/>
            </a:pPr>
            <a:r>
              <a:rPr lang="ru-RU" sz="2800" b="1" i="1" dirty="0" smtClean="0"/>
              <a:t>      Через 10 минут мы достали</a:t>
            </a:r>
          </a:p>
          <a:p>
            <a:pPr algn="just">
              <a:buNone/>
            </a:pPr>
            <a:r>
              <a:rPr lang="ru-RU" sz="2800" b="1" i="1" dirty="0" smtClean="0"/>
              <a:t>     хлеб из меда. В меде нашего производства хлеб затвердел. А в меде из магазина хлеб размягчился, что говорит о том, что там присутствует вода.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опыт: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600" b="1" dirty="0" smtClean="0"/>
              <a:t>         Если в сладкую медовую воду капнуть йод и вода станет синей – мед не настоящий. </a:t>
            </a:r>
          </a:p>
          <a:p>
            <a:pPr algn="just">
              <a:buNone/>
            </a:pPr>
            <a:endParaRPr lang="ru-RU" sz="2600" b="1" dirty="0" smtClean="0"/>
          </a:p>
          <a:p>
            <a:pPr algn="just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РЕЗУЛЬТАТ:</a:t>
            </a:r>
          </a:p>
          <a:p>
            <a:pPr algn="just">
              <a:buNone/>
            </a:pPr>
            <a:r>
              <a:rPr lang="ru-RU" sz="2600" b="1" dirty="0" smtClean="0"/>
              <a:t>        </a:t>
            </a:r>
            <a:r>
              <a:rPr lang="ru-RU" sz="2600" b="1" i="1" dirty="0" smtClean="0"/>
              <a:t>У нас с папой цвет стал светло-коричневый, значит настоящий. А мед из магазина поменял свой цвет на темно синий, значит мед не настоящий.</a:t>
            </a:r>
          </a:p>
          <a:p>
            <a:endParaRPr lang="ru-RU" dirty="0"/>
          </a:p>
        </p:txBody>
      </p:sp>
      <p:pic>
        <p:nvPicPr>
          <p:cNvPr id="5" name="Рисунок 4" descr="http://900igr.net/up/datas/225976/031.jpg"/>
          <p:cNvPicPr/>
          <p:nvPr/>
        </p:nvPicPr>
        <p:blipFill>
          <a:blip r:embed="rId3" cstate="print"/>
          <a:srcRect l="51186" t="59427" r="4776" b="2387"/>
          <a:stretch>
            <a:fillRect/>
          </a:stretch>
        </p:blipFill>
        <p:spPr bwMode="auto">
          <a:xfrm>
            <a:off x="3995936" y="4653136"/>
            <a:ext cx="33123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b="1" dirty="0" smtClean="0"/>
              <a:t>		Мне очень понравилось заниматься вместе с папой нашими пчелами, ведь именно благодаря этому хобби я узнал много нового и полезного. </a:t>
            </a:r>
          </a:p>
          <a:p>
            <a:pPr algn="just">
              <a:buNone/>
            </a:pPr>
            <a:r>
              <a:rPr lang="ru-RU" sz="2600" b="1" dirty="0" smtClean="0"/>
              <a:t>		Пчелы опыляют цветы и производят мед – очень вкусный и полезный продукт. Пчелиная семья – мир большого труда, дисциплины и взаимопомощи. Мед, который нам дают наши пчелы – натуральный вкусный и чрезвычайно полезный продукт. Большое спасибо пчелам за их нелегкий труд!</a:t>
            </a:r>
          </a:p>
          <a:p>
            <a:pPr algn="just">
              <a:buNone/>
            </a:pPr>
            <a:r>
              <a:rPr lang="ru-RU" sz="2600" b="1" dirty="0" smtClean="0"/>
              <a:t>		А наши опыты с папой показали, что в домашних условиях можно легко и просто проверить качество и натуральность меда.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    </a:t>
            </a:r>
            <a:r>
              <a:rPr lang="ru-RU" sz="2600" b="1" dirty="0" smtClean="0"/>
              <a:t>Так уж получилось в моей жизни, что я иногда болею. И одним из лекарств, которым лечит меня мама, это мёд, который приносит мой папа со своей пассики.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600" b="1" dirty="0" smtClean="0"/>
              <a:t>        И вот как-то раз, размешивая ложку мёда в стакане молока, я </a:t>
            </a:r>
            <a:r>
              <a:rPr lang="ru-RU" sz="2600" b="1" u="sng" dirty="0" smtClean="0"/>
              <a:t>задумался</a:t>
            </a:r>
            <a:r>
              <a:rPr lang="ru-RU" sz="2600" b="1" dirty="0" smtClean="0"/>
              <a:t>: «А что такое мёд? Откуда он берет свою историю и как его </a:t>
            </a:r>
            <a:r>
              <a:rPr lang="ru-RU" sz="2600" b="1" i="1" dirty="0" smtClean="0"/>
              <a:t>«делают»</a:t>
            </a:r>
            <a:r>
              <a:rPr lang="ru-RU" sz="2600" b="1" dirty="0" smtClean="0"/>
              <a:t> пчелы на папиной пассике?»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600" b="1" dirty="0" smtClean="0"/>
              <a:t>Выяснить, как получается мёд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Узнать, чем полезен мед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Узнать, качества меда путем экспериментов.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реализации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/>
              <a:t>Узнать про историю меда.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Узнать про полезные свойства меда.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Поработать с папой на пассике и узнать чем он там занимается.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Организовать с папой опыты с медом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Узнать какой мед натуральный, а какой нет.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История, с которой меня познакомил мой папа…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dirty="0" smtClean="0"/>
              <a:t>           Папа мне рассказа, что с жизнью пчел человек познакомился уже давно. Они собирают с цветков нектар и перерабатывают его в мед. Им пчелы питаются сами и кормят своих личинок. </a:t>
            </a:r>
          </a:p>
          <a:p>
            <a:pPr algn="just">
              <a:buNone/>
            </a:pPr>
            <a:r>
              <a:rPr lang="ru-RU" sz="2600" b="1" dirty="0" smtClean="0"/>
              <a:t>            Но мед, слаще и полезнее которого нет ничего на свете, пришелся по вкусу и человеку. Сначала люди просто находили в лесу гнезда пчел и забирали из них мед, а потом стали специально разводить их. Теперь они живут в домиках-ульях, которые рядами стоят на пасеках.</a:t>
            </a:r>
          </a:p>
          <a:p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Полезные свойства меда: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b="1" dirty="0" smtClean="0"/>
              <a:t>          Из беседы с папой я узнал, что мёд действительно уникальное природное средство, которое является не только вкусным продуктом, но ещё и лекарством.         Он объяснил мне, что в меде находятся почти все необходимые витамины для правильной работы организма.</a:t>
            </a:r>
          </a:p>
          <a:p>
            <a:pPr algn="just">
              <a:buNone/>
            </a:pPr>
            <a:r>
              <a:rPr lang="ru-RU" sz="2600" b="1" dirty="0" smtClean="0"/>
              <a:t>         Мёд-глюкоза, фруктоза, вода, минеральные вещества, витамины.</a:t>
            </a:r>
          </a:p>
          <a:p>
            <a:pPr algn="just">
              <a:buNone/>
            </a:pPr>
            <a:r>
              <a:rPr lang="ru-RU" sz="2600" b="1" dirty="0" smtClean="0"/>
              <a:t>           Поэтому, мёд помогает наполнять организм полезными веществами, витаминами и энергией.      Мёд улучшает сон, аппетит, повышает настроение.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папа</a:t>
            </a:r>
            <a:endParaRPr lang="ru-RU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D3449D74-0880-4595-B4CA-5151755D9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4566"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F05C698F-445C-4DB2-842C-28176B423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1165">
            <a:off x="246876" y="626048"/>
            <a:ext cx="4817186" cy="361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B63BEE-8827-4E36-ADBA-234C3D37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0268">
            <a:off x="4244001" y="3227061"/>
            <a:ext cx="4641871" cy="308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712" y="274638"/>
            <a:ext cx="4186808" cy="301034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Улей – это специальный домик, который человек строит для пчёл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2.vectorstock.com/i/1000x1000/13/81/honeycomb-with-honey-background-vector-3621381.jpg"/>
          <p:cNvPicPr>
            <a:picLocks noChangeAspect="1" noChangeArrowheads="1"/>
          </p:cNvPicPr>
          <p:nvPr/>
        </p:nvPicPr>
        <p:blipFill>
          <a:blip r:embed="rId2" cstate="print"/>
          <a:srcRect b="33594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76AF3CB3-B188-4642-A089-E82F54F98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6144">
            <a:off x="1554691" y="1725587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Внутри улья находятся рамки,</a:t>
            </a:r>
            <a:br>
              <a:rPr lang="ru-RU" sz="2600" b="1" dirty="0" smtClean="0"/>
            </a:br>
            <a:r>
              <a:rPr lang="ru-RU" sz="2600" b="1" dirty="0" smtClean="0"/>
              <a:t> на которых пчёлы строят свои соты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555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Пчеловодство</vt:lpstr>
      <vt:lpstr>Проблема:</vt:lpstr>
      <vt:lpstr>Задачи:</vt:lpstr>
      <vt:lpstr>План реализации проекта:</vt:lpstr>
      <vt:lpstr>История, с которой меня познакомил мой папа…</vt:lpstr>
      <vt:lpstr>Полезные свойства меда:</vt:lpstr>
      <vt:lpstr>Мой папа</vt:lpstr>
      <vt:lpstr>Улей – это специальный домик, который человек строит для пчёл</vt:lpstr>
      <vt:lpstr>Внутри улья находятся рамки,  на которых пчёлы строят свои соты</vt:lpstr>
      <vt:lpstr>В улье должна быть сохранена определённая температура, поэтому, улей накрывают специальным одеялом</vt:lpstr>
      <vt:lpstr>Для того, чтобы достать из улья рамку с сотами – нужно сначала облачиться в специальный костюм и шляпу, чтобы обезопасить себя от пчелиных укусов.</vt:lpstr>
      <vt:lpstr>Чтобы успокоить пчёл, для этого пчеловоды используют дымарь.  В него насыпают опилки или кожуру от семян подсолнуха.</vt:lpstr>
      <vt:lpstr>Всё лето пчёлы носят пыльцу и нектар  и делают из них мёд</vt:lpstr>
      <vt:lpstr>Наши с папой эксперименты:</vt:lpstr>
      <vt:lpstr>Первый опыт:</vt:lpstr>
      <vt:lpstr>Второй опыт:</vt:lpstr>
      <vt:lpstr>Третий опыт: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Пчеловодство</dc:title>
  <dc:creator>Ketta</dc:creator>
  <cp:lastModifiedBy>Екатерина</cp:lastModifiedBy>
  <cp:revision>28</cp:revision>
  <dcterms:created xsi:type="dcterms:W3CDTF">2020-02-03T15:17:18Z</dcterms:created>
  <dcterms:modified xsi:type="dcterms:W3CDTF">2021-04-25T17:11:16Z</dcterms:modified>
</cp:coreProperties>
</file>