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5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20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s/slide7.xml" ContentType="application/vnd.openxmlformats-officedocument.presentationml.slide+xml"/>
  <Override PartName="/ppt/slides/slide15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27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docProps/custom.xml" ContentType="application/vnd.openxmlformats-officedocument.custom-properties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theme/theme1.xml" ContentType="application/vnd.openxmlformats-officedocument.them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12192000" cy="6858000"/>
  <p:notesSz cx="12192000" cy="6858000"/>
  <p:defaultTextStyle>
    <a:defPPr>
      <a:defRPr lang="ru-RU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105" d="102"/>
          <a:sy n="99" d="101"/>
        </p:scale>
        <p:origin x="112" y="112"/>
      </p:cViewPr>
      <p:guideLst>
        <p:guide pos="3840"/>
        <p:guide pos="2160" orient="horz"/>
      </p:guideLst>
    </p:cSldViewPr>
  </p:slideViewPr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presProps" Target="presProps.xml" /><Relationship Id="rId36" Type="http://schemas.openxmlformats.org/officeDocument/2006/relationships/tableStyles" Target="tableStyles.xml" /><Relationship Id="rId37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0443820A-0E64-48F8-9055-FF0DD326791F}" type="slidenum">
              <a:rPr/>
              <a:t/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 bwMode="auto">
          <a:xfrm>
            <a:off x="609480" y="1604520"/>
            <a:ext cx="10972079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 bwMode="auto">
          <a:xfrm>
            <a:off x="609480" y="3682080"/>
            <a:ext cx="10972079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43333E65-E319-423D-A2F3-391F9AD0C527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 bwMode="auto"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 bwMode="auto"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 bwMode="auto"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 bwMode="auto"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9A71CA36-5B07-4E7D-959F-2DAA2C004824}" type="slidenum">
              <a:rPr/>
              <a:t/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 bwMode="auto">
          <a:xfrm>
            <a:off x="609480" y="1604520"/>
            <a:ext cx="35326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 bwMode="auto">
          <a:xfrm>
            <a:off x="4319280" y="1604520"/>
            <a:ext cx="35326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 bwMode="auto">
          <a:xfrm>
            <a:off x="8028720" y="1604520"/>
            <a:ext cx="35326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 bwMode="auto">
          <a:xfrm>
            <a:off x="609480" y="3682080"/>
            <a:ext cx="35326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 bwMode="auto">
          <a:xfrm>
            <a:off x="4319280" y="3682080"/>
            <a:ext cx="35326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 bwMode="auto">
          <a:xfrm>
            <a:off x="8028720" y="3682080"/>
            <a:ext cx="35326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EC69DE03-561F-4E27-872C-F6EF2C2AABB2}" type="slidenum">
              <a:rPr/>
              <a:t/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 bwMode="auto">
          <a:xfrm>
            <a:off x="609480" y="1604520"/>
            <a:ext cx="10972079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DBAF7565-BD3D-4988-BF27-19ACCF1FF09C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 bwMode="auto">
          <a:xfrm>
            <a:off x="609480" y="1604520"/>
            <a:ext cx="10972079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ADD4291-E64D-4ACE-9606-872F71F26F53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 bwMode="auto">
          <a:xfrm>
            <a:off x="609480" y="1604520"/>
            <a:ext cx="53542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 bwMode="auto">
          <a:xfrm>
            <a:off x="6231960" y="1604520"/>
            <a:ext cx="53542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E7848800-600E-4D7C-8C16-56913FC2CB79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3F740C6-2FCF-4DC5-BD09-D174C89031A2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 bwMode="auto">
          <a:xfrm>
            <a:off x="1523880" y="1122480"/>
            <a:ext cx="9142920" cy="11063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algn="ctr"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24CE1E4F-90CD-444A-9102-28A7F8C6D4A3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 bwMode="auto"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 bwMode="auto">
          <a:xfrm>
            <a:off x="6231960" y="1604520"/>
            <a:ext cx="53542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 bwMode="auto"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54B77554-3C92-4FB0-A5BA-1538CE874445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 bwMode="auto">
          <a:xfrm>
            <a:off x="609480" y="1604520"/>
            <a:ext cx="53542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 bwMode="auto"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 bwMode="auto"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CE45E5D0-7D09-4149-8883-20EC63A466B5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 bwMode="auto"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 bwMode="auto"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 bwMode="auto">
          <a:xfrm>
            <a:off x="609480" y="3682080"/>
            <a:ext cx="10972079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  <a:defRPr/>
            </a:pP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EC5258FE-DB84-45B9-9B37-2835BC5834A2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rgbClr val="FFFFF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 bwMode="auto"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>
              <a:buNone/>
              <a:defRPr/>
            </a:pPr>
            <a:r>
              <a:rPr lang="ru-RU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 bwMode="auto">
          <a:xfrm>
            <a:off x="609480" y="1604520"/>
            <a:ext cx="10972079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864000" lvl="1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1296000" lvl="2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1"/>
          </p:nvPr>
        </p:nvSpPr>
        <p:spPr bwMode="auto">
          <a:xfrm>
            <a:off x="4038480" y="6356520"/>
            <a:ext cx="411372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>&lt;footer&gt;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2"/>
          </p:nvPr>
        </p:nvSpPr>
        <p:spPr bwMode="auto">
          <a:xfrm>
            <a:off x="86104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  <a:defRPr/>
            </a:pPr>
            <a:fld id="{5A182F08-8818-4767-99C4-3366E5EE4C41}" type="slidenum">
              <a:rPr lang="ru-RU" sz="1400" b="0" strike="noStrike" spc="-1">
                <a:solidFill>
                  <a:srgbClr val="000000"/>
                </a:solidFill>
                <a:latin typeface="Times New Roman"/>
                <a:ea typeface="DejaVu Sans"/>
              </a:rPr>
              <a:t/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dt" idx="3"/>
          </p:nvPr>
        </p:nvSpPr>
        <p:spPr bwMode="auto">
          <a:xfrm>
            <a:off x="838080" y="6356520"/>
            <a:ext cx="274212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&lt;date/time&gt;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" Target="slide19.xml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" Target="slide20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" Target="slide21.xml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slide" Target="slide25.xml"/><Relationship Id="rId4" Type="http://schemas.openxmlformats.org/officeDocument/2006/relationships/slide" Target="slide26.xml"/></Relationships>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slide" Target="slide24.xml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slide" Target="slide32.xml"/><Relationship Id="rId7" Type="http://schemas.openxmlformats.org/officeDocument/2006/relationships/image" Target="../media/image6.png"/><Relationship Id="rId8" Type="http://schemas.openxmlformats.org/officeDocument/2006/relationships/slide" Target="slide27.xml"/></Relationships>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slide" Target="slide24.xml"/><Relationship Id="rId4" Type="http://schemas.openxmlformats.org/officeDocument/2006/relationships/image" Target="../media/image7.png"/></Relationships>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slide" Target="slide24.xml"/></Relationships>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" Target="slide6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tx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05539083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891322" y="2424111"/>
            <a:ext cx="5981698" cy="200977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2000"/>
    </mc:Choice>
    <mc:Fallback>
      <p:transition advClick="0" advTm="2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tx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7415602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0" y="0"/>
            <a:ext cx="12228979" cy="6890646"/>
          </a:xfrm>
          <a:prstGeom prst="rect">
            <a:avLst/>
          </a:prstGeom>
        </p:spPr>
      </p:pic>
      <p:sp>
        <p:nvSpPr>
          <p:cNvPr id="1980585847" name=""/>
          <p:cNvSpPr/>
          <p:nvPr/>
        </p:nvSpPr>
        <p:spPr bwMode="auto">
          <a:xfrm flipH="0" flipV="0">
            <a:off x="2218010" y="1963316"/>
            <a:ext cx="7464489" cy="4004387"/>
          </a:xfrm>
          <a:prstGeom prst="rect">
            <a:avLst/>
          </a:prstGeom>
          <a:solidFill>
            <a:schemeClr val="bg2">
              <a:lumMod val="50000"/>
            </a:schemeClr>
          </a:solidFill>
          <a:ln w="76199" cap="flat" cmpd="sng" algn="ctr">
            <a:solidFill>
              <a:schemeClr val="tx1">
                <a:lumMod val="50196"/>
                <a:lumOff val="49804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8975615" name=""/>
          <p:cNvSpPr/>
          <p:nvPr/>
        </p:nvSpPr>
        <p:spPr bwMode="auto">
          <a:xfrm flipH="0" flipV="0">
            <a:off x="2218010" y="1924438"/>
            <a:ext cx="7464489" cy="719233"/>
          </a:xfrm>
          <a:prstGeom prst="rect">
            <a:avLst/>
          </a:prstGeom>
          <a:solidFill>
            <a:srgbClr val="0400FF"/>
          </a:solidFill>
          <a:ln w="76199" cap="flat" cmpd="sng" algn="ctr">
            <a:solidFill>
              <a:schemeClr val="tx1">
                <a:lumMod val="50196"/>
                <a:lumOff val="49804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54603808" name=""/>
          <p:cNvSpPr txBox="1"/>
          <p:nvPr/>
        </p:nvSpPr>
        <p:spPr bwMode="auto">
          <a:xfrm flipH="0" flipV="0">
            <a:off x="2451275" y="2935254"/>
            <a:ext cx="6488952" cy="42707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200">
                <a:solidFill>
                  <a:schemeClr val="bg1"/>
                </a:solidFill>
              </a:rPr>
              <a:t>Установка компонентов</a:t>
            </a:r>
            <a:endParaRPr sz="22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20000"/>
    </mc:Choice>
    <mc:Fallback>
      <p:transition advClick="0" advTm="20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tx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995121467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0" y="0"/>
            <a:ext cx="12228979" cy="6890646"/>
          </a:xfrm>
          <a:prstGeom prst="rect">
            <a:avLst/>
          </a:prstGeom>
        </p:spPr>
      </p:pic>
      <p:sp>
        <p:nvSpPr>
          <p:cNvPr id="650536433" name=""/>
          <p:cNvSpPr/>
          <p:nvPr/>
        </p:nvSpPr>
        <p:spPr bwMode="auto">
          <a:xfrm flipH="0" flipV="0">
            <a:off x="2218010" y="1963316"/>
            <a:ext cx="7464489" cy="4004387"/>
          </a:xfrm>
          <a:prstGeom prst="rect">
            <a:avLst/>
          </a:prstGeom>
          <a:solidFill>
            <a:schemeClr val="bg2">
              <a:lumMod val="50000"/>
            </a:schemeClr>
          </a:solidFill>
          <a:ln w="76199" cap="flat" cmpd="sng" algn="ctr">
            <a:solidFill>
              <a:schemeClr val="tx1">
                <a:lumMod val="50196"/>
                <a:lumOff val="49804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4450717" name=""/>
          <p:cNvSpPr/>
          <p:nvPr/>
        </p:nvSpPr>
        <p:spPr bwMode="auto">
          <a:xfrm flipH="0" flipV="0">
            <a:off x="2218010" y="1924438"/>
            <a:ext cx="7464489" cy="719233"/>
          </a:xfrm>
          <a:prstGeom prst="rect">
            <a:avLst/>
          </a:prstGeom>
          <a:solidFill>
            <a:srgbClr val="0400FF"/>
          </a:solidFill>
          <a:ln w="76199" cap="flat" cmpd="sng" algn="ctr">
            <a:solidFill>
              <a:schemeClr val="tx1">
                <a:lumMod val="50196"/>
                <a:lumOff val="49804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0089448" name=""/>
          <p:cNvSpPr txBox="1"/>
          <p:nvPr/>
        </p:nvSpPr>
        <p:spPr bwMode="auto">
          <a:xfrm flipH="0" flipV="0">
            <a:off x="2451275" y="2935254"/>
            <a:ext cx="6493272" cy="42707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200">
                <a:solidFill>
                  <a:schemeClr val="bg1"/>
                </a:solidFill>
              </a:rPr>
              <a:t>Установка обновлений</a:t>
            </a:r>
            <a:endParaRPr sz="22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tx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82924625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0" y="0"/>
            <a:ext cx="12228979" cy="6890646"/>
          </a:xfrm>
          <a:prstGeom prst="rect">
            <a:avLst/>
          </a:prstGeom>
        </p:spPr>
      </p:pic>
      <p:sp>
        <p:nvSpPr>
          <p:cNvPr id="1407174352" name=""/>
          <p:cNvSpPr/>
          <p:nvPr/>
        </p:nvSpPr>
        <p:spPr bwMode="auto">
          <a:xfrm flipH="0" flipV="0">
            <a:off x="2218010" y="1963316"/>
            <a:ext cx="7464489" cy="4004387"/>
          </a:xfrm>
          <a:prstGeom prst="rect">
            <a:avLst/>
          </a:prstGeom>
          <a:solidFill>
            <a:schemeClr val="bg2">
              <a:lumMod val="50000"/>
            </a:schemeClr>
          </a:solidFill>
          <a:ln w="76199" cap="flat" cmpd="sng" algn="ctr">
            <a:solidFill>
              <a:schemeClr val="tx1">
                <a:lumMod val="50196"/>
                <a:lumOff val="49804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2551591" name=""/>
          <p:cNvSpPr/>
          <p:nvPr/>
        </p:nvSpPr>
        <p:spPr bwMode="auto">
          <a:xfrm flipH="0" flipV="0">
            <a:off x="2218010" y="1924438"/>
            <a:ext cx="7464489" cy="719233"/>
          </a:xfrm>
          <a:prstGeom prst="rect">
            <a:avLst/>
          </a:prstGeom>
          <a:solidFill>
            <a:srgbClr val="0400FF"/>
          </a:solidFill>
          <a:ln w="76199" cap="flat" cmpd="sng" algn="ctr">
            <a:solidFill>
              <a:schemeClr val="tx1">
                <a:lumMod val="50196"/>
                <a:lumOff val="49804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5275828" name=""/>
          <p:cNvSpPr txBox="1"/>
          <p:nvPr/>
        </p:nvSpPr>
        <p:spPr bwMode="auto">
          <a:xfrm flipH="0" flipV="0">
            <a:off x="2451275" y="2935254"/>
            <a:ext cx="6494352" cy="42707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200">
                <a:solidFill>
                  <a:schemeClr val="bg1"/>
                </a:solidFill>
              </a:rPr>
              <a:t>Завершение установки</a:t>
            </a:r>
            <a:endParaRPr sz="22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20000"/>
    </mc:Choice>
    <mc:Fallback>
      <p:transition advClick="0" advTm="20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tx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2000"/>
    </mc:Choice>
    <mc:Fallback>
      <p:transition advClick="0" advTm="2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tx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249889698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891323" y="2424112"/>
            <a:ext cx="5981699" cy="20097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2000"/>
    </mc:Choice>
    <mc:Fallback>
      <p:transition advClick="0" advTm="2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tx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94293854" name=""/>
          <p:cNvSpPr txBox="1"/>
          <p:nvPr/>
        </p:nvSpPr>
        <p:spPr bwMode="auto">
          <a:xfrm flipH="0" flipV="0">
            <a:off x="3904276" y="5533723"/>
            <a:ext cx="6735896" cy="6404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3600">
                <a:solidFill>
                  <a:schemeClr val="bg1"/>
                </a:solidFill>
              </a:rPr>
              <a:t>Запуск Catindows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1756420217" name=""/>
          <p:cNvSpPr/>
          <p:nvPr/>
        </p:nvSpPr>
        <p:spPr bwMode="auto">
          <a:xfrm flipH="0" flipV="0">
            <a:off x="4249362" y="1522832"/>
            <a:ext cx="3129642" cy="3557295"/>
          </a:xfrm>
          <a:prstGeom prst="ellipse">
            <a:avLst/>
          </a:prstGeom>
          <a:solidFill>
            <a:schemeClr val="accent2"/>
          </a:solidFill>
          <a:ln w="12700" cap="flat" cmpd="sng" algn="ctr">
            <a:solidFill>
              <a:schemeClr val="accent2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6114516" name=""/>
          <p:cNvSpPr/>
          <p:nvPr/>
        </p:nvSpPr>
        <p:spPr bwMode="auto">
          <a:xfrm rot="2041918" flipH="0" flipV="0">
            <a:off x="6509041" y="933060"/>
            <a:ext cx="1049693" cy="1302396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12700" cap="flat" cmpd="sng" algn="ctr">
            <a:solidFill>
              <a:schemeClr val="accent2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1865869" name=""/>
          <p:cNvSpPr/>
          <p:nvPr/>
        </p:nvSpPr>
        <p:spPr bwMode="auto">
          <a:xfrm rot="19610248" flipH="0" flipV="0">
            <a:off x="4158252" y="918626"/>
            <a:ext cx="1383152" cy="1302396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12700" cap="flat" cmpd="sng" algn="ctr">
            <a:solidFill>
              <a:schemeClr val="accent2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9880261" name=""/>
          <p:cNvSpPr/>
          <p:nvPr/>
        </p:nvSpPr>
        <p:spPr bwMode="auto">
          <a:xfrm flipH="0" flipV="0">
            <a:off x="4919999" y="2021632"/>
            <a:ext cx="660918" cy="641479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4094716" name=""/>
          <p:cNvSpPr/>
          <p:nvPr/>
        </p:nvSpPr>
        <p:spPr bwMode="auto">
          <a:xfrm flipH="0" flipV="0">
            <a:off x="6183520" y="1904999"/>
            <a:ext cx="544285" cy="62204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3818091" name=""/>
          <p:cNvSpPr/>
          <p:nvPr/>
        </p:nvSpPr>
        <p:spPr bwMode="auto">
          <a:xfrm flipH="0" flipV="0">
            <a:off x="5094948" y="2196581"/>
            <a:ext cx="272142" cy="272142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6598976" name=""/>
          <p:cNvSpPr/>
          <p:nvPr/>
        </p:nvSpPr>
        <p:spPr bwMode="auto">
          <a:xfrm flipH="0" flipV="0">
            <a:off x="6300153" y="2118826"/>
            <a:ext cx="291581" cy="291581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5168107" name=""/>
          <p:cNvSpPr/>
          <p:nvPr/>
        </p:nvSpPr>
        <p:spPr bwMode="auto">
          <a:xfrm flipH="0" flipV="0">
            <a:off x="5269897" y="3149081"/>
            <a:ext cx="563724" cy="1069132"/>
          </a:xfrm>
          <a:prstGeom prst="arc">
            <a:avLst>
              <a:gd name="adj1" fmla="val 21501805"/>
              <a:gd name="adj2" fmla="val 9574030"/>
            </a:avLst>
          </a:prstGeom>
          <a:ln w="57150" cap="flat" cmpd="sng" algn="ctr">
            <a:solidFill>
              <a:schemeClr val="tx1"/>
            </a:solidFill>
            <a:prstDash val="solid"/>
            <a:miter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cxnSp>
        <p:nvCxnSpPr>
          <p:cNvPr id="0" name=""/>
          <p:cNvCxnSpPr>
            <a:cxnSpLocks/>
          </p:cNvCxnSpPr>
          <p:nvPr/>
        </p:nvCxnSpPr>
        <p:spPr bwMode="auto">
          <a:xfrm flipH="0" flipV="1">
            <a:off x="5833622" y="3246274"/>
            <a:ext cx="0" cy="544285"/>
          </a:xfrm>
          <a:prstGeom prst="line">
            <a:avLst/>
          </a:prstGeom>
          <a:ln w="57150" cap="flat" cmpd="sng" algn="ctr">
            <a:solidFill>
              <a:schemeClr val="tx1"/>
            </a:solidFill>
            <a:prstDash val="solid"/>
            <a:miter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9635746" name=""/>
          <p:cNvSpPr/>
          <p:nvPr/>
        </p:nvSpPr>
        <p:spPr bwMode="auto">
          <a:xfrm flipH="0" flipV="0">
            <a:off x="5833622" y="3149081"/>
            <a:ext cx="563724" cy="1069131"/>
          </a:xfrm>
          <a:prstGeom prst="arc">
            <a:avLst>
              <a:gd name="adj1" fmla="val 21501805"/>
              <a:gd name="adj2" fmla="val 9574030"/>
            </a:avLst>
          </a:prstGeom>
          <a:ln w="57150" cap="flat" cmpd="sng" algn="ctr">
            <a:solidFill>
              <a:schemeClr val="tx1"/>
            </a:solidFill>
            <a:prstDash val="solid"/>
            <a:miter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2040331202" name=""/>
          <p:cNvSpPr/>
          <p:nvPr/>
        </p:nvSpPr>
        <p:spPr bwMode="auto">
          <a:xfrm flipH="0" flipV="0">
            <a:off x="5580916" y="3099317"/>
            <a:ext cx="523874" cy="419099"/>
          </a:xfrm>
          <a:prstGeom prst="flowChartMerge">
            <a:avLst/>
          </a:prstGeom>
          <a:solidFill>
            <a:srgbClr val="FF6666"/>
          </a:solidFill>
          <a:ln w="12700" cap="flat" cmpd="sng" algn="ctr">
            <a:solidFill>
              <a:srgbClr val="FF6666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1000"/>
    </mc:Choice>
    <mc:Fallback>
      <p:transition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6420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756420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56420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56420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611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6361145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36114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36114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865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818658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81865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81865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988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298802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29880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29880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094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440947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44094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44094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818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638180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63818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63818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598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565989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56598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56598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168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35168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5168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5168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9635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99635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99635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99635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033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" dur="1000"/>
                                        <p:tgtEl>
                                          <p:spTgt spid="2040331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033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" dur="1000" fill="hold"/>
                                        <p:tgtEl>
                                          <p:spTgt spid="204033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tx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18565807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0" y="0"/>
            <a:ext cx="12228978" cy="6890645"/>
          </a:xfrm>
          <a:prstGeom prst="rect">
            <a:avLst/>
          </a:prstGeom>
        </p:spPr>
      </p:pic>
      <p:sp>
        <p:nvSpPr>
          <p:cNvPr id="1910875041" name=""/>
          <p:cNvSpPr/>
          <p:nvPr/>
        </p:nvSpPr>
        <p:spPr bwMode="auto">
          <a:xfrm flipH="0" flipV="0">
            <a:off x="2218009" y="1963315"/>
            <a:ext cx="7464488" cy="4004386"/>
          </a:xfrm>
          <a:prstGeom prst="rect">
            <a:avLst/>
          </a:prstGeom>
          <a:gradFill>
            <a:gsLst>
              <a:gs pos="36000">
                <a:schemeClr val="bg2">
                  <a:lumMod val="50000"/>
                </a:schemeClr>
              </a:gs>
              <a:gs pos="100000">
                <a:srgbClr val="00B0F0"/>
              </a:gs>
            </a:gsLst>
            <a:lin ang="8100000" scaled="1"/>
          </a:gradFill>
          <a:ln w="76199" cap="flat" cmpd="sng" algn="ctr">
            <a:solidFill>
              <a:schemeClr val="tx1">
                <a:lumMod val="50196"/>
                <a:lumOff val="49804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0846829" name=""/>
          <p:cNvSpPr/>
          <p:nvPr/>
        </p:nvSpPr>
        <p:spPr bwMode="auto">
          <a:xfrm flipH="0" flipV="0">
            <a:off x="2218009" y="1924437"/>
            <a:ext cx="7464488" cy="719233"/>
          </a:xfrm>
          <a:prstGeom prst="rect">
            <a:avLst/>
          </a:prstGeom>
          <a:gradFill>
            <a:gsLst>
              <a:gs pos="0">
                <a:srgbClr val="0400FF"/>
              </a:gs>
              <a:gs pos="100000">
                <a:srgbClr val="F70053"/>
              </a:gs>
            </a:gsLst>
            <a:lin ang="0" scaled="1"/>
          </a:gradFill>
          <a:ln w="76199" cap="flat" cmpd="sng" algn="ctr">
            <a:solidFill>
              <a:schemeClr val="tx1">
                <a:lumMod val="50196"/>
                <a:lumOff val="49804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6119396" name=""/>
          <p:cNvSpPr txBox="1"/>
          <p:nvPr/>
        </p:nvSpPr>
        <p:spPr bwMode="auto">
          <a:xfrm flipH="0" flipV="0">
            <a:off x="2451274" y="2935253"/>
            <a:ext cx="6494351" cy="427078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200">
                <a:solidFill>
                  <a:schemeClr val="bg1"/>
                </a:solidFill>
              </a:rPr>
              <a:t>Завершение установки</a:t>
            </a:r>
            <a:endParaRPr sz="22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20000"/>
    </mc:Choice>
    <mc:Fallback>
      <p:transition advClick="0" advTm="20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tx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15934626" name=""/>
          <p:cNvSpPr/>
          <p:nvPr/>
        </p:nvSpPr>
        <p:spPr bwMode="auto">
          <a:xfrm flipH="0" flipV="0">
            <a:off x="4249361" y="1522831"/>
            <a:ext cx="3129642" cy="3557295"/>
          </a:xfrm>
          <a:prstGeom prst="ellipse">
            <a:avLst/>
          </a:prstGeom>
          <a:solidFill>
            <a:schemeClr val="accent2"/>
          </a:solidFill>
          <a:ln w="12700" cap="flat" cmpd="sng" algn="ctr">
            <a:solidFill>
              <a:schemeClr val="accent2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75349860" name=""/>
          <p:cNvSpPr/>
          <p:nvPr/>
        </p:nvSpPr>
        <p:spPr bwMode="auto">
          <a:xfrm rot="2041882" flipH="0" flipV="0">
            <a:off x="6509040" y="933059"/>
            <a:ext cx="1049692" cy="1302396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12700" cap="flat" cmpd="sng" algn="ctr">
            <a:solidFill>
              <a:schemeClr val="accent2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5851421" name=""/>
          <p:cNvSpPr/>
          <p:nvPr/>
        </p:nvSpPr>
        <p:spPr bwMode="auto">
          <a:xfrm rot="19610211" flipH="0" flipV="0">
            <a:off x="4158252" y="918625"/>
            <a:ext cx="1383152" cy="130239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12700" cap="flat" cmpd="sng" algn="ctr">
            <a:solidFill>
              <a:schemeClr val="accent2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7171614" name=""/>
          <p:cNvSpPr/>
          <p:nvPr/>
        </p:nvSpPr>
        <p:spPr bwMode="auto">
          <a:xfrm flipH="0" flipV="0">
            <a:off x="4919998" y="2021631"/>
            <a:ext cx="660917" cy="641478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1557061" name=""/>
          <p:cNvSpPr/>
          <p:nvPr/>
        </p:nvSpPr>
        <p:spPr bwMode="auto">
          <a:xfrm flipH="0" flipV="0">
            <a:off x="6183519" y="1904998"/>
            <a:ext cx="544284" cy="622039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3199645" name=""/>
          <p:cNvSpPr/>
          <p:nvPr/>
        </p:nvSpPr>
        <p:spPr bwMode="auto">
          <a:xfrm flipH="0" flipV="0">
            <a:off x="5094947" y="2196580"/>
            <a:ext cx="272142" cy="272142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8798925" name=""/>
          <p:cNvSpPr/>
          <p:nvPr/>
        </p:nvSpPr>
        <p:spPr bwMode="auto">
          <a:xfrm flipH="0" flipV="0">
            <a:off x="6300153" y="2118825"/>
            <a:ext cx="291580" cy="29158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07732033" name=""/>
          <p:cNvSpPr/>
          <p:nvPr/>
        </p:nvSpPr>
        <p:spPr bwMode="auto">
          <a:xfrm flipH="0" flipV="0">
            <a:off x="5269896" y="3149080"/>
            <a:ext cx="563724" cy="1069131"/>
          </a:xfrm>
          <a:prstGeom prst="arc">
            <a:avLst>
              <a:gd name="adj1" fmla="val 21501805"/>
              <a:gd name="adj2" fmla="val 9574030"/>
            </a:avLst>
          </a:prstGeom>
          <a:ln w="57150" cap="flat" cmpd="sng" algn="ctr">
            <a:solidFill>
              <a:schemeClr val="tx1"/>
            </a:solidFill>
            <a:prstDash val="solid"/>
            <a:miter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cxnSp>
        <p:nvCxnSpPr>
          <p:cNvPr id="642290639" name=""/>
          <p:cNvCxnSpPr>
            <a:cxnSpLocks/>
          </p:cNvCxnSpPr>
          <p:nvPr/>
        </p:nvCxnSpPr>
        <p:spPr bwMode="auto">
          <a:xfrm flipH="0" flipV="1">
            <a:off x="5833621" y="3246274"/>
            <a:ext cx="0" cy="544284"/>
          </a:xfrm>
          <a:prstGeom prst="line">
            <a:avLst/>
          </a:prstGeom>
          <a:ln w="57150" cap="flat" cmpd="sng" algn="ctr">
            <a:solidFill>
              <a:schemeClr val="tx1"/>
            </a:solidFill>
            <a:prstDash val="solid"/>
            <a:miter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1911799" name=""/>
          <p:cNvSpPr/>
          <p:nvPr/>
        </p:nvSpPr>
        <p:spPr bwMode="auto">
          <a:xfrm flipH="0" flipV="0">
            <a:off x="5833621" y="3149080"/>
            <a:ext cx="563724" cy="1069130"/>
          </a:xfrm>
          <a:prstGeom prst="arc">
            <a:avLst>
              <a:gd name="adj1" fmla="val 21501805"/>
              <a:gd name="adj2" fmla="val 9574030"/>
            </a:avLst>
          </a:prstGeom>
          <a:ln w="57150" cap="flat" cmpd="sng" algn="ctr">
            <a:solidFill>
              <a:schemeClr val="tx1"/>
            </a:solidFill>
            <a:prstDash val="solid"/>
            <a:miter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307573422" name=""/>
          <p:cNvSpPr/>
          <p:nvPr/>
        </p:nvSpPr>
        <p:spPr bwMode="auto">
          <a:xfrm flipH="0" flipV="0">
            <a:off x="5580916" y="3099317"/>
            <a:ext cx="523874" cy="419099"/>
          </a:xfrm>
          <a:prstGeom prst="flowChartMerge">
            <a:avLst/>
          </a:prstGeom>
          <a:solidFill>
            <a:srgbClr val="FF6666"/>
          </a:solidFill>
          <a:ln w="12700" cap="flat" cmpd="sng" algn="ctr">
            <a:solidFill>
              <a:srgbClr val="FF6666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461047" name=""/>
          <p:cNvSpPr txBox="1"/>
          <p:nvPr/>
        </p:nvSpPr>
        <p:spPr bwMode="auto">
          <a:xfrm flipH="0" flipV="0">
            <a:off x="2582876" y="5255075"/>
            <a:ext cx="7303220" cy="82332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4800">
                <a:solidFill>
                  <a:schemeClr val="bg1"/>
                </a:solidFill>
              </a:rPr>
              <a:t>Catindows 2.0 final relase</a:t>
            </a:r>
            <a:endParaRPr sz="48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1000"/>
    </mc:Choice>
    <mc:Fallback>
      <p:transition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319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934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0" dur="500"/>
                                        <p:tgtEl>
                                          <p:spTgt spid="1915934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49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7" dur="500"/>
                                        <p:tgtEl>
                                          <p:spTgt spid="1075349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851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4" dur="500"/>
                                        <p:tgtEl>
                                          <p:spTgt spid="435851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7171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1" dur="500"/>
                                        <p:tgtEl>
                                          <p:spTgt spid="1827171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557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8" dur="500"/>
                                        <p:tgtEl>
                                          <p:spTgt spid="521557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99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5" dur="500"/>
                                        <p:tgtEl>
                                          <p:spTgt spid="1413199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79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2" dur="500"/>
                                        <p:tgtEl>
                                          <p:spTgt spid="203879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732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9" dur="500"/>
                                        <p:tgtEl>
                                          <p:spTgt spid="607732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290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6" dur="500"/>
                                        <p:tgtEl>
                                          <p:spTgt spid="642290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1911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3" dur="500"/>
                                        <p:tgtEl>
                                          <p:spTgt spid="1791911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3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0" dur="500"/>
                                        <p:tgtEl>
                                          <p:spTgt spid="307573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934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500"/>
                                        <p:tgtEl>
                                          <p:spTgt spid="1915934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49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500"/>
                                        <p:tgtEl>
                                          <p:spTgt spid="1075349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851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500"/>
                                        <p:tgtEl>
                                          <p:spTgt spid="435851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7171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500"/>
                                        <p:tgtEl>
                                          <p:spTgt spid="1827171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557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500"/>
                                        <p:tgtEl>
                                          <p:spTgt spid="521557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99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500"/>
                                        <p:tgtEl>
                                          <p:spTgt spid="1413199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79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203879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732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607732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290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642290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1911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0" dur="500"/>
                                        <p:tgtEl>
                                          <p:spTgt spid="1791911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3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307573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934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1915934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1915934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19159346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1000"/>
                                        <p:tgtEl>
                                          <p:spTgt spid="1915934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49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10753498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10753498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10753498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1075349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851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35851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435851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4358514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435851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7171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1827171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1827171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18271716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1000"/>
                                        <p:tgtEl>
                                          <p:spTgt spid="1827171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557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521557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521557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5215570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521557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99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14131996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14131996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14131996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1000"/>
                                        <p:tgtEl>
                                          <p:spTgt spid="1413199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79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20387989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20387989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20387989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203879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732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607732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607732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6077320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607732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290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6422906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6422906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6422906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642290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1911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1791911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1791911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17919117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1791911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3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07573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307573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3075734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307573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934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1915934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1915934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49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1075349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1075349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7171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1827171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1827171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557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521557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521557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99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1413199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1413199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79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038798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2038798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732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607732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607732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290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642290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642290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1911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791911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791911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3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07573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07573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934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915934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915934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49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075349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075349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851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35851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35851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7171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827171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827171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557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521557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521557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99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413199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413199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79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038798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038798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732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607732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07732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290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642290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2290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1911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791911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791911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3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07573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07573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934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4" dur="500"/>
                                        <p:tgtEl>
                                          <p:spTgt spid="1915934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49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1075349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851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8" dur="500"/>
                                        <p:tgtEl>
                                          <p:spTgt spid="435851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7171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1827171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557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2" dur="500"/>
                                        <p:tgtEl>
                                          <p:spTgt spid="521557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99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9" dur="500"/>
                                        <p:tgtEl>
                                          <p:spTgt spid="1413199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79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6" dur="500"/>
                                        <p:tgtEl>
                                          <p:spTgt spid="203879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732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500"/>
                                        <p:tgtEl>
                                          <p:spTgt spid="607732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290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500"/>
                                        <p:tgtEl>
                                          <p:spTgt spid="642290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1911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1791911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3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307573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2" dur="2000" fill="hold"/>
                                        <p:tgtEl>
                                          <p:spTgt spid="19159346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0" dur="2000" fill="hold"/>
                                        <p:tgtEl>
                                          <p:spTgt spid="10753498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" dur="2000" fill="hold"/>
                                        <p:tgtEl>
                                          <p:spTgt spid="4358514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18271716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2000" fill="hold"/>
                                        <p:tgtEl>
                                          <p:spTgt spid="5215570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14131996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" dur="2000" fill="hold"/>
                                        <p:tgtEl>
                                          <p:spTgt spid="20387989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2000" fill="hold"/>
                                        <p:tgtEl>
                                          <p:spTgt spid="607732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6422906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17919117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2" dur="2000" fill="hold"/>
                                        <p:tgtEl>
                                          <p:spTgt spid="3075734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46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2546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46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254610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254610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254610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2546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46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62546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46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25461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25461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46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254610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25461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25461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46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62546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46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62546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46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2546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46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4610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461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461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5461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5461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5461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254610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254610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54610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54610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54610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54610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54610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54610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rgbClr val="00B099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99473109" name=""/>
          <p:cNvSpPr/>
          <p:nvPr/>
        </p:nvSpPr>
        <p:spPr bwMode="auto">
          <a:xfrm flipH="0" flipV="0">
            <a:off x="1835" y="6045459"/>
            <a:ext cx="12184808" cy="783782"/>
          </a:xfrm>
          <a:prstGeom prst="rect">
            <a:avLst/>
          </a:prstGeom>
          <a:gradFill>
            <a:gsLst>
              <a:gs pos="15000">
                <a:srgbClr val="00B0F0">
                  <a:alpha val="82000"/>
                </a:srgbClr>
              </a:gs>
              <a:gs pos="52000">
                <a:srgbClr val="0400FF">
                  <a:alpha val="82000"/>
                </a:srgbClr>
              </a:gs>
              <a:gs pos="89000">
                <a:srgbClr val="00B0F0">
                  <a:alpha val="82000"/>
                </a:srgbClr>
              </a:gs>
            </a:gsLst>
            <a:lin ang="0" scaled="1"/>
          </a:gradFill>
          <a:ln w="12700" cap="flat" cmpd="sng" algn="ctr">
            <a:solidFill>
              <a:schemeClr val="bg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 sz="2400">
              <a:solidFill>
                <a:schemeClr val="tx1"/>
              </a:solidFill>
            </a:endParaRPr>
          </a:p>
        </p:txBody>
      </p:sp>
      <p:sp>
        <p:nvSpPr>
          <p:cNvPr id="1182747421" name=""/>
          <p:cNvSpPr/>
          <p:nvPr/>
        </p:nvSpPr>
        <p:spPr bwMode="auto">
          <a:xfrm flipH="0" flipV="0">
            <a:off x="79744" y="6136049"/>
            <a:ext cx="1399591" cy="602601"/>
          </a:xfrm>
          <a:prstGeom prst="rect">
            <a:avLst/>
          </a:prstGeom>
          <a:gradFill>
            <a:gsLst>
              <a:gs pos="0">
                <a:srgbClr val="0400FF"/>
              </a:gs>
              <a:gs pos="100000">
                <a:srgbClr val="FF004D"/>
              </a:gs>
            </a:gsLst>
            <a:lin ang="0" scaled="1"/>
          </a:gradFill>
          <a:ln w="76199" cap="flat" cmpd="sng" algn="ctr">
            <a:solidFill>
              <a:schemeClr val="tx1">
                <a:lumMod val="50196"/>
                <a:lumOff val="49804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/>
          <a:p>
            <a:pPr algn="ctr">
              <a:defRPr/>
            </a:pPr>
            <a:r>
              <a:rPr sz="3600"/>
              <a:t>Пуск</a:t>
            </a:r>
            <a:endParaRPr sz="3600"/>
          </a:p>
        </p:txBody>
      </p:sp>
      <p:sp>
        <p:nvSpPr>
          <p:cNvPr id="392614883" name=""/>
          <p:cNvSpPr/>
          <p:nvPr/>
        </p:nvSpPr>
        <p:spPr bwMode="auto">
          <a:xfrm flipH="0" flipV="0">
            <a:off x="2490000" y="1010817"/>
            <a:ext cx="7464488" cy="4004386"/>
          </a:xfrm>
          <a:prstGeom prst="rect">
            <a:avLst/>
          </a:prstGeom>
          <a:solidFill>
            <a:schemeClr val="bg2">
              <a:lumMod val="50000"/>
            </a:schemeClr>
          </a:solidFill>
          <a:ln w="76199" cap="flat" cmpd="sng" algn="ctr">
            <a:solidFill>
              <a:schemeClr val="tx1">
                <a:lumMod val="50196"/>
                <a:lumOff val="49804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8061105" name=""/>
          <p:cNvSpPr/>
          <p:nvPr/>
        </p:nvSpPr>
        <p:spPr bwMode="auto">
          <a:xfrm flipH="0" flipV="0">
            <a:off x="2490000" y="1010817"/>
            <a:ext cx="7464488" cy="524846"/>
          </a:xfrm>
          <a:prstGeom prst="rect">
            <a:avLst/>
          </a:prstGeom>
          <a:gradFill>
            <a:gsLst>
              <a:gs pos="0">
                <a:srgbClr val="FF004D"/>
              </a:gs>
              <a:gs pos="31000">
                <a:srgbClr val="0400FF"/>
              </a:gs>
            </a:gsLst>
            <a:lin ang="0" scaled="1"/>
          </a:gradFill>
          <a:ln w="76199" cap="flat" cmpd="sng" algn="ctr">
            <a:solidFill>
              <a:schemeClr val="tx1">
                <a:lumMod val="50196"/>
                <a:lumOff val="49804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/>
          <a:p>
            <a:pPr>
              <a:defRPr/>
            </a:pPr>
            <a:r>
              <a:rPr sz="2800"/>
              <a:t>Асистент настройки(Активация)</a:t>
            </a:r>
            <a:endParaRPr sz="2800"/>
          </a:p>
        </p:txBody>
      </p:sp>
      <p:sp>
        <p:nvSpPr>
          <p:cNvPr id="1810561308" name=""/>
          <p:cNvSpPr/>
          <p:nvPr/>
        </p:nvSpPr>
        <p:spPr bwMode="auto">
          <a:xfrm flipH="0" flipV="0">
            <a:off x="1728929" y="6174927"/>
            <a:ext cx="3482651" cy="524845"/>
          </a:xfrm>
          <a:prstGeom prst="rect">
            <a:avLst/>
          </a:prstGeom>
          <a:gradFill>
            <a:gsLst>
              <a:gs pos="0">
                <a:srgbClr val="FF004D"/>
              </a:gs>
              <a:gs pos="55000">
                <a:srgbClr val="0400FF"/>
              </a:gs>
            </a:gsLst>
            <a:lin ang="0" scaled="1"/>
          </a:gradFill>
          <a:ln w="76199" cap="flat" cmpd="sng" algn="ctr">
            <a:solidFill>
              <a:schemeClr val="tx1">
                <a:lumMod val="50196"/>
                <a:lumOff val="49804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/>
          <a:p>
            <a:pPr>
              <a:defRPr/>
            </a:pPr>
            <a:r>
              <a:rPr sz="2800"/>
              <a:t>Асистент настройки</a:t>
            </a:r>
            <a:endParaRPr sz="2800"/>
          </a:p>
        </p:txBody>
      </p:sp>
      <p:sp>
        <p:nvSpPr>
          <p:cNvPr id="655922037" name=""/>
          <p:cNvSpPr/>
          <p:nvPr/>
        </p:nvSpPr>
        <p:spPr bwMode="auto">
          <a:xfrm flipH="0" flipV="0">
            <a:off x="3218953" y="2838061"/>
            <a:ext cx="6006581" cy="641479"/>
          </a:xfrm>
          <a:prstGeom prst="rect">
            <a:avLst/>
          </a:prstGeom>
          <a:solidFill>
            <a:schemeClr val="bg1">
              <a:lumMod val="95000"/>
            </a:schemeClr>
          </a:solidFill>
          <a:ln w="76199" cap="flat" cmpd="sng" algn="ctr">
            <a:solidFill>
              <a:schemeClr val="bg2">
                <a:lumMod val="74901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r>
              <a:rPr sz="2800" u="sng">
                <a:solidFill>
                  <a:schemeClr val="hlink"/>
                </a:solidFill>
                <a:hlinkClick r:id="rId2" action="ppaction://hlinksldjump" tooltip="Слайд 19"/>
              </a:rPr>
              <a:t>Вставить</a:t>
            </a:r>
            <a:endParaRPr sz="280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0"/>
    </mc:Choice>
    <mc:Fallback>
      <p:transition advClick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rgbClr val="00B099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0857238" name=""/>
          <p:cNvSpPr/>
          <p:nvPr/>
        </p:nvSpPr>
        <p:spPr bwMode="auto">
          <a:xfrm flipH="0" flipV="0">
            <a:off x="1835" y="6045459"/>
            <a:ext cx="12184808" cy="783782"/>
          </a:xfrm>
          <a:prstGeom prst="rect">
            <a:avLst/>
          </a:prstGeom>
          <a:gradFill>
            <a:gsLst>
              <a:gs pos="15000">
                <a:srgbClr val="00B0F0">
                  <a:alpha val="82000"/>
                </a:srgbClr>
              </a:gs>
              <a:gs pos="52000">
                <a:srgbClr val="0400FF">
                  <a:alpha val="82000"/>
                </a:srgbClr>
              </a:gs>
              <a:gs pos="89000">
                <a:srgbClr val="00B0F0">
                  <a:alpha val="82000"/>
                </a:srgbClr>
              </a:gs>
            </a:gsLst>
            <a:lin ang="0" scaled="1"/>
          </a:gradFill>
          <a:ln w="12700" cap="flat" cmpd="sng" algn="ctr">
            <a:solidFill>
              <a:schemeClr val="bg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 sz="2400">
              <a:solidFill>
                <a:schemeClr val="tx1"/>
              </a:solidFill>
            </a:endParaRPr>
          </a:p>
        </p:txBody>
      </p:sp>
      <p:sp>
        <p:nvSpPr>
          <p:cNvPr id="360267676" name=""/>
          <p:cNvSpPr/>
          <p:nvPr/>
        </p:nvSpPr>
        <p:spPr bwMode="auto">
          <a:xfrm flipH="0" flipV="0">
            <a:off x="79744" y="6136049"/>
            <a:ext cx="1399591" cy="602601"/>
          </a:xfrm>
          <a:prstGeom prst="rect">
            <a:avLst/>
          </a:prstGeom>
          <a:gradFill>
            <a:gsLst>
              <a:gs pos="0">
                <a:srgbClr val="0400FF"/>
              </a:gs>
              <a:gs pos="100000">
                <a:srgbClr val="FF004D"/>
              </a:gs>
            </a:gsLst>
            <a:lin ang="0" scaled="1"/>
          </a:gradFill>
          <a:ln w="76199" cap="flat" cmpd="sng" algn="ctr">
            <a:solidFill>
              <a:schemeClr val="tx1">
                <a:lumMod val="50196"/>
                <a:lumOff val="49804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/>
          <a:p>
            <a:pPr algn="ctr">
              <a:defRPr/>
            </a:pPr>
            <a:r>
              <a:rPr sz="3600"/>
              <a:t>Пуск</a:t>
            </a:r>
            <a:endParaRPr sz="3600"/>
          </a:p>
        </p:txBody>
      </p:sp>
      <p:sp>
        <p:nvSpPr>
          <p:cNvPr id="1487029073" name=""/>
          <p:cNvSpPr/>
          <p:nvPr/>
        </p:nvSpPr>
        <p:spPr bwMode="auto">
          <a:xfrm flipH="0" flipV="0">
            <a:off x="2490000" y="1010817"/>
            <a:ext cx="7464488" cy="4004386"/>
          </a:xfrm>
          <a:prstGeom prst="rect">
            <a:avLst/>
          </a:prstGeom>
          <a:solidFill>
            <a:schemeClr val="bg2">
              <a:lumMod val="50000"/>
            </a:schemeClr>
          </a:solidFill>
          <a:ln w="76199" cap="flat" cmpd="sng" algn="ctr">
            <a:solidFill>
              <a:schemeClr val="tx1">
                <a:lumMod val="50196"/>
                <a:lumOff val="49804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5121150" name=""/>
          <p:cNvSpPr/>
          <p:nvPr/>
        </p:nvSpPr>
        <p:spPr bwMode="auto">
          <a:xfrm flipH="0" flipV="0">
            <a:off x="2490000" y="1010817"/>
            <a:ext cx="7464488" cy="524846"/>
          </a:xfrm>
          <a:prstGeom prst="rect">
            <a:avLst/>
          </a:prstGeom>
          <a:gradFill>
            <a:gsLst>
              <a:gs pos="0">
                <a:srgbClr val="FF004D"/>
              </a:gs>
              <a:gs pos="31000">
                <a:srgbClr val="0400FF"/>
              </a:gs>
            </a:gsLst>
            <a:lin ang="0" scaled="1"/>
          </a:gradFill>
          <a:ln w="76199" cap="flat" cmpd="sng" algn="ctr">
            <a:solidFill>
              <a:schemeClr val="tx1">
                <a:lumMod val="50196"/>
                <a:lumOff val="49804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/>
          <a:p>
            <a:pPr>
              <a:defRPr/>
            </a:pPr>
            <a:r>
              <a:rPr sz="2800"/>
              <a:t>Асистент настройки</a:t>
            </a:r>
            <a:r>
              <a:rPr lang="ru-RU" sz="2800" b="0" i="0" u="none" strike="noStrike" cap="none" spc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(Активация)</a:t>
            </a:r>
            <a:endParaRPr sz="2800"/>
          </a:p>
        </p:txBody>
      </p:sp>
      <p:sp>
        <p:nvSpPr>
          <p:cNvPr id="2076245800" name=""/>
          <p:cNvSpPr/>
          <p:nvPr/>
        </p:nvSpPr>
        <p:spPr bwMode="auto">
          <a:xfrm flipH="0" flipV="0">
            <a:off x="1728929" y="6174927"/>
            <a:ext cx="3482651" cy="524845"/>
          </a:xfrm>
          <a:prstGeom prst="rect">
            <a:avLst/>
          </a:prstGeom>
          <a:gradFill>
            <a:gsLst>
              <a:gs pos="0">
                <a:srgbClr val="FF004D"/>
              </a:gs>
              <a:gs pos="55000">
                <a:srgbClr val="0400FF"/>
              </a:gs>
            </a:gsLst>
            <a:lin ang="0" scaled="1"/>
          </a:gradFill>
          <a:ln w="76199" cap="flat" cmpd="sng" algn="ctr">
            <a:solidFill>
              <a:schemeClr val="tx1">
                <a:lumMod val="50196"/>
                <a:lumOff val="49804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/>
          <a:p>
            <a:pPr>
              <a:defRPr/>
            </a:pPr>
            <a:r>
              <a:rPr sz="2800"/>
              <a:t>Асистент настройки</a:t>
            </a:r>
            <a:endParaRPr sz="2800"/>
          </a:p>
        </p:txBody>
      </p:sp>
      <p:sp>
        <p:nvSpPr>
          <p:cNvPr id="486423372" name=""/>
          <p:cNvSpPr/>
          <p:nvPr/>
        </p:nvSpPr>
        <p:spPr bwMode="auto">
          <a:xfrm flipH="0" flipV="0">
            <a:off x="3218953" y="2838061"/>
            <a:ext cx="6006581" cy="641479"/>
          </a:xfrm>
          <a:prstGeom prst="rect">
            <a:avLst/>
          </a:prstGeom>
          <a:solidFill>
            <a:schemeClr val="bg1">
              <a:lumMod val="95000"/>
            </a:schemeClr>
          </a:solidFill>
          <a:ln w="76199" cap="flat" cmpd="sng" algn="ctr">
            <a:solidFill>
              <a:schemeClr val="bg2">
                <a:lumMod val="74901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r>
              <a:rPr sz="2800">
                <a:solidFill>
                  <a:schemeClr val="tx1"/>
                </a:solidFill>
              </a:rPr>
              <a:t>CA2T-OEM-ATC</a:t>
            </a:r>
            <a:endParaRPr sz="2800">
              <a:solidFill>
                <a:schemeClr val="tx1"/>
              </a:solidFill>
            </a:endParaRPr>
          </a:p>
        </p:txBody>
      </p:sp>
      <p:sp>
        <p:nvSpPr>
          <p:cNvPr id="2079013006" name=""/>
          <p:cNvSpPr/>
          <p:nvPr/>
        </p:nvSpPr>
        <p:spPr bwMode="auto">
          <a:xfrm flipH="0" flipV="0">
            <a:off x="5394445" y="4150183"/>
            <a:ext cx="1566625" cy="602601"/>
          </a:xfrm>
          <a:prstGeom prst="rect">
            <a:avLst/>
          </a:prstGeom>
          <a:gradFill>
            <a:gsLst>
              <a:gs pos="0">
                <a:srgbClr val="0400FF"/>
              </a:gs>
              <a:gs pos="100000">
                <a:srgbClr val="FF004D"/>
              </a:gs>
            </a:gsLst>
            <a:lin ang="0" scaled="1"/>
          </a:gradFill>
          <a:ln w="76199" cap="flat" cmpd="sng" algn="ctr">
            <a:solidFill>
              <a:schemeClr val="tx1">
                <a:lumMod val="50196"/>
                <a:lumOff val="49804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/>
          <a:p>
            <a:pPr algn="ctr">
              <a:defRPr/>
            </a:pPr>
            <a:r>
              <a:rPr sz="3600" u="sng">
                <a:solidFill>
                  <a:schemeClr val="hlink"/>
                </a:solidFill>
                <a:hlinkClick r:id="rId2" action="ppaction://hlinksldjump" tooltip="Слайд 19"/>
              </a:rPr>
              <a:t>Далее</a:t>
            </a:r>
            <a:endParaRPr sz="3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0"/>
    </mc:Choice>
    <mc:Fallback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rgbClr val="0400F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24043458" name=""/>
          <p:cNvSpPr txBox="1"/>
          <p:nvPr/>
        </p:nvSpPr>
        <p:spPr bwMode="auto">
          <a:xfrm flipH="0" flipV="0">
            <a:off x="19811" y="17971"/>
            <a:ext cx="3189298" cy="39659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000" u="sng">
                <a:solidFill>
                  <a:schemeClr val="bg1"/>
                </a:solidFill>
              </a:rPr>
              <a:t>Catindows 2.0 Setup</a:t>
            </a:r>
            <a:endParaRPr sz="2000">
              <a:solidFill>
                <a:schemeClr val="bg1"/>
              </a:solidFill>
            </a:endParaRPr>
          </a:p>
        </p:txBody>
      </p:sp>
      <p:sp>
        <p:nvSpPr>
          <p:cNvPr id="263985411" name=""/>
          <p:cNvSpPr/>
          <p:nvPr/>
        </p:nvSpPr>
        <p:spPr bwMode="auto">
          <a:xfrm flipH="0" flipV="0">
            <a:off x="1839" y="6326037"/>
            <a:ext cx="12184811" cy="503207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r>
              <a:rPr sz="2400">
                <a:solidFill>
                  <a:schemeClr val="tx1"/>
                </a:solidFill>
              </a:rPr>
              <a:t>Catindows is loading files</a:t>
            </a:r>
            <a:endParaRPr sz="240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10000"/>
    </mc:Choice>
    <mc:Fallback>
      <p:transition advClick="0" advTm="10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rgbClr val="00B099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48995393" name=""/>
          <p:cNvSpPr/>
          <p:nvPr/>
        </p:nvSpPr>
        <p:spPr bwMode="auto">
          <a:xfrm flipH="0" flipV="0">
            <a:off x="1835" y="6045459"/>
            <a:ext cx="12184808" cy="783782"/>
          </a:xfrm>
          <a:prstGeom prst="rect">
            <a:avLst/>
          </a:prstGeom>
          <a:gradFill>
            <a:gsLst>
              <a:gs pos="15000">
                <a:srgbClr val="00B0F0">
                  <a:alpha val="82000"/>
                </a:srgbClr>
              </a:gs>
              <a:gs pos="52000">
                <a:srgbClr val="0400FF">
                  <a:alpha val="82000"/>
                </a:srgbClr>
              </a:gs>
              <a:gs pos="89000">
                <a:srgbClr val="00B0F0">
                  <a:alpha val="82000"/>
                </a:srgbClr>
              </a:gs>
            </a:gsLst>
            <a:lin ang="0" scaled="1"/>
          </a:gradFill>
          <a:ln w="12700" cap="flat" cmpd="sng" algn="ctr">
            <a:solidFill>
              <a:schemeClr val="bg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 sz="2400">
              <a:solidFill>
                <a:schemeClr val="tx1"/>
              </a:solidFill>
            </a:endParaRPr>
          </a:p>
        </p:txBody>
      </p:sp>
      <p:sp>
        <p:nvSpPr>
          <p:cNvPr id="1636150024" name=""/>
          <p:cNvSpPr/>
          <p:nvPr/>
        </p:nvSpPr>
        <p:spPr bwMode="auto">
          <a:xfrm flipH="0" flipV="0">
            <a:off x="79744" y="6136049"/>
            <a:ext cx="1399591" cy="602601"/>
          </a:xfrm>
          <a:prstGeom prst="rect">
            <a:avLst/>
          </a:prstGeom>
          <a:gradFill>
            <a:gsLst>
              <a:gs pos="0">
                <a:srgbClr val="0400FF"/>
              </a:gs>
              <a:gs pos="100000">
                <a:srgbClr val="FF004D"/>
              </a:gs>
            </a:gsLst>
            <a:lin ang="0" scaled="1"/>
          </a:gradFill>
          <a:ln w="76199" cap="flat" cmpd="sng" algn="ctr">
            <a:solidFill>
              <a:schemeClr val="tx1">
                <a:lumMod val="50196"/>
                <a:lumOff val="49804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/>
          <a:p>
            <a:pPr algn="ctr">
              <a:defRPr/>
            </a:pPr>
            <a:r>
              <a:rPr sz="3600"/>
              <a:t>Пуск</a:t>
            </a:r>
            <a:endParaRPr sz="3600"/>
          </a:p>
        </p:txBody>
      </p:sp>
      <p:sp>
        <p:nvSpPr>
          <p:cNvPr id="2109698716" name=""/>
          <p:cNvSpPr/>
          <p:nvPr/>
        </p:nvSpPr>
        <p:spPr bwMode="auto">
          <a:xfrm flipH="0" flipV="0">
            <a:off x="2490000" y="1010817"/>
            <a:ext cx="7464488" cy="4004386"/>
          </a:xfrm>
          <a:prstGeom prst="rect">
            <a:avLst/>
          </a:prstGeom>
          <a:solidFill>
            <a:schemeClr val="bg2">
              <a:lumMod val="50000"/>
            </a:schemeClr>
          </a:solidFill>
          <a:ln w="76199" cap="flat" cmpd="sng" algn="ctr">
            <a:solidFill>
              <a:schemeClr val="tx1">
                <a:lumMod val="50196"/>
                <a:lumOff val="49804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1163835" name=""/>
          <p:cNvSpPr/>
          <p:nvPr/>
        </p:nvSpPr>
        <p:spPr bwMode="auto">
          <a:xfrm flipH="0" flipV="0">
            <a:off x="2490000" y="1010817"/>
            <a:ext cx="7464488" cy="524846"/>
          </a:xfrm>
          <a:prstGeom prst="rect">
            <a:avLst/>
          </a:prstGeom>
          <a:gradFill>
            <a:gsLst>
              <a:gs pos="0">
                <a:srgbClr val="FF004D"/>
              </a:gs>
              <a:gs pos="31000">
                <a:srgbClr val="0400FF"/>
              </a:gs>
            </a:gsLst>
            <a:lin ang="0" scaled="1"/>
          </a:gradFill>
          <a:ln w="76199" cap="flat" cmpd="sng" algn="ctr">
            <a:solidFill>
              <a:schemeClr val="tx1">
                <a:lumMod val="50196"/>
                <a:lumOff val="49804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/>
          <a:p>
            <a:pPr>
              <a:defRPr/>
            </a:pPr>
            <a:r>
              <a:rPr sz="2800"/>
              <a:t>Асистент настройки</a:t>
            </a:r>
            <a:r>
              <a:rPr sz="2800"/>
              <a:t>(Настройка завершена)</a:t>
            </a:r>
            <a:endParaRPr sz="2800"/>
          </a:p>
        </p:txBody>
      </p:sp>
      <p:sp>
        <p:nvSpPr>
          <p:cNvPr id="130637104" name=""/>
          <p:cNvSpPr/>
          <p:nvPr/>
        </p:nvSpPr>
        <p:spPr bwMode="auto">
          <a:xfrm flipH="0" flipV="0">
            <a:off x="1728929" y="6174927"/>
            <a:ext cx="3482651" cy="524845"/>
          </a:xfrm>
          <a:prstGeom prst="rect">
            <a:avLst/>
          </a:prstGeom>
          <a:gradFill>
            <a:gsLst>
              <a:gs pos="0">
                <a:srgbClr val="FF004D"/>
              </a:gs>
              <a:gs pos="55000">
                <a:srgbClr val="0400FF"/>
              </a:gs>
            </a:gsLst>
            <a:lin ang="0" scaled="1"/>
          </a:gradFill>
          <a:ln w="76199" cap="flat" cmpd="sng" algn="ctr">
            <a:solidFill>
              <a:schemeClr val="tx1">
                <a:lumMod val="50196"/>
                <a:lumOff val="49804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/>
          <a:p>
            <a:pPr>
              <a:defRPr/>
            </a:pPr>
            <a:r>
              <a:rPr sz="2800"/>
              <a:t>Асистент настройки</a:t>
            </a:r>
            <a:endParaRPr sz="2800"/>
          </a:p>
        </p:txBody>
      </p:sp>
      <p:sp>
        <p:nvSpPr>
          <p:cNvPr id="518469571" name=""/>
          <p:cNvSpPr/>
          <p:nvPr/>
        </p:nvSpPr>
        <p:spPr bwMode="auto">
          <a:xfrm flipH="0" flipV="0">
            <a:off x="5394445" y="4150183"/>
            <a:ext cx="1702696" cy="602601"/>
          </a:xfrm>
          <a:prstGeom prst="rect">
            <a:avLst/>
          </a:prstGeom>
          <a:gradFill>
            <a:gsLst>
              <a:gs pos="0">
                <a:srgbClr val="0400FF"/>
              </a:gs>
              <a:gs pos="100000">
                <a:srgbClr val="FF004D"/>
              </a:gs>
            </a:gsLst>
            <a:lin ang="0" scaled="1"/>
          </a:gradFill>
          <a:ln w="76199" cap="flat" cmpd="sng" algn="ctr">
            <a:solidFill>
              <a:schemeClr val="tx1">
                <a:lumMod val="50196"/>
                <a:lumOff val="49804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/>
          <a:p>
            <a:pPr algn="ctr">
              <a:defRPr/>
            </a:pPr>
            <a:r>
              <a:rPr sz="3600" u="sng">
                <a:solidFill>
                  <a:schemeClr val="hlink"/>
                </a:solidFill>
                <a:hlinkClick r:id="rId2" action="ppaction://hlinksldjump" tooltip="Слайд 20"/>
              </a:rPr>
              <a:t>Готово</a:t>
            </a:r>
            <a:endParaRPr sz="3600"/>
          </a:p>
        </p:txBody>
      </p:sp>
      <p:sp>
        <p:nvSpPr>
          <p:cNvPr id="893820279" name=""/>
          <p:cNvSpPr txBox="1"/>
          <p:nvPr/>
        </p:nvSpPr>
        <p:spPr bwMode="auto">
          <a:xfrm flipH="0" flipV="0">
            <a:off x="4550663" y="2293775"/>
            <a:ext cx="3871916" cy="82332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4800">
                <a:solidFill>
                  <a:schemeClr val="bg1"/>
                </a:solidFill>
              </a:rPr>
              <a:t>Спасибо</a:t>
            </a:r>
            <a:endParaRPr sz="48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0"/>
    </mc:Choice>
    <mc:Fallback>
      <p:transition advClick="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tx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2000"/>
    </mc:Choice>
    <mc:Fallback>
      <p:transition advClick="0" advTm="2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tx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31253177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891322" y="2424111"/>
            <a:ext cx="5981698" cy="200977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2000"/>
    </mc:Choice>
    <mc:Fallback>
      <p:transition advClick="0" advTm="2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tx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71190649" name=""/>
          <p:cNvSpPr txBox="1"/>
          <p:nvPr/>
        </p:nvSpPr>
        <p:spPr bwMode="auto">
          <a:xfrm flipH="0" flipV="0">
            <a:off x="3904276" y="5533721"/>
            <a:ext cx="6735895" cy="64044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3600">
                <a:solidFill>
                  <a:schemeClr val="bg1"/>
                </a:solidFill>
              </a:rPr>
              <a:t>Запуск Catindows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71644550" name=""/>
          <p:cNvSpPr/>
          <p:nvPr/>
        </p:nvSpPr>
        <p:spPr bwMode="auto">
          <a:xfrm flipH="0" flipV="0">
            <a:off x="4249361" y="1522831"/>
            <a:ext cx="3129642" cy="3557295"/>
          </a:xfrm>
          <a:prstGeom prst="ellipse">
            <a:avLst/>
          </a:prstGeom>
          <a:solidFill>
            <a:schemeClr val="accent2"/>
          </a:solidFill>
          <a:ln w="12700" cap="flat" cmpd="sng" algn="ctr">
            <a:solidFill>
              <a:schemeClr val="accent2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7163594" name=""/>
          <p:cNvSpPr/>
          <p:nvPr/>
        </p:nvSpPr>
        <p:spPr bwMode="auto">
          <a:xfrm rot="2041882" flipH="0" flipV="0">
            <a:off x="6509040" y="933059"/>
            <a:ext cx="1049692" cy="1302396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12700" cap="flat" cmpd="sng" algn="ctr">
            <a:solidFill>
              <a:schemeClr val="accent2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7102686" name=""/>
          <p:cNvSpPr/>
          <p:nvPr/>
        </p:nvSpPr>
        <p:spPr bwMode="auto">
          <a:xfrm rot="19610211" flipH="0" flipV="0">
            <a:off x="4158252" y="918625"/>
            <a:ext cx="1383152" cy="130239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12700" cap="flat" cmpd="sng" algn="ctr">
            <a:solidFill>
              <a:schemeClr val="accent2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659900" name=""/>
          <p:cNvSpPr/>
          <p:nvPr/>
        </p:nvSpPr>
        <p:spPr bwMode="auto">
          <a:xfrm flipH="0" flipV="0">
            <a:off x="4919998" y="2021631"/>
            <a:ext cx="660917" cy="641478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9831366" name=""/>
          <p:cNvSpPr/>
          <p:nvPr/>
        </p:nvSpPr>
        <p:spPr bwMode="auto">
          <a:xfrm flipH="0" flipV="0">
            <a:off x="6183519" y="1904998"/>
            <a:ext cx="544284" cy="622039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1068808" name=""/>
          <p:cNvSpPr/>
          <p:nvPr/>
        </p:nvSpPr>
        <p:spPr bwMode="auto">
          <a:xfrm flipH="0" flipV="0">
            <a:off x="5094947" y="2196580"/>
            <a:ext cx="272142" cy="272142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0846404" name=""/>
          <p:cNvSpPr/>
          <p:nvPr/>
        </p:nvSpPr>
        <p:spPr bwMode="auto">
          <a:xfrm flipH="0" flipV="0">
            <a:off x="6300153" y="2118825"/>
            <a:ext cx="291580" cy="29158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0266992" name=""/>
          <p:cNvSpPr/>
          <p:nvPr/>
        </p:nvSpPr>
        <p:spPr bwMode="auto">
          <a:xfrm flipH="0" flipV="0">
            <a:off x="5269896" y="3149080"/>
            <a:ext cx="563724" cy="1069131"/>
          </a:xfrm>
          <a:prstGeom prst="arc">
            <a:avLst>
              <a:gd name="adj1" fmla="val 21501805"/>
              <a:gd name="adj2" fmla="val 9574030"/>
            </a:avLst>
          </a:prstGeom>
          <a:ln w="57150" cap="flat" cmpd="sng" algn="ctr">
            <a:solidFill>
              <a:schemeClr val="tx1"/>
            </a:solidFill>
            <a:prstDash val="solid"/>
            <a:miter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cxnSp>
        <p:nvCxnSpPr>
          <p:cNvPr id="1032137606" name=""/>
          <p:cNvCxnSpPr>
            <a:cxnSpLocks/>
          </p:cNvCxnSpPr>
          <p:nvPr/>
        </p:nvCxnSpPr>
        <p:spPr bwMode="auto">
          <a:xfrm flipH="0" flipV="1">
            <a:off x="5833621" y="3246274"/>
            <a:ext cx="0" cy="544284"/>
          </a:xfrm>
          <a:prstGeom prst="line">
            <a:avLst/>
          </a:prstGeom>
          <a:ln w="57150" cap="flat" cmpd="sng" algn="ctr">
            <a:solidFill>
              <a:schemeClr val="tx1"/>
            </a:solidFill>
            <a:prstDash val="solid"/>
            <a:miter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694619" name=""/>
          <p:cNvSpPr/>
          <p:nvPr/>
        </p:nvSpPr>
        <p:spPr bwMode="auto">
          <a:xfrm flipH="0" flipV="0">
            <a:off x="5833621" y="3149080"/>
            <a:ext cx="563724" cy="1069130"/>
          </a:xfrm>
          <a:prstGeom prst="arc">
            <a:avLst>
              <a:gd name="adj1" fmla="val 21501805"/>
              <a:gd name="adj2" fmla="val 9574030"/>
            </a:avLst>
          </a:prstGeom>
          <a:ln w="57150" cap="flat" cmpd="sng" algn="ctr">
            <a:solidFill>
              <a:schemeClr val="tx1"/>
            </a:solidFill>
            <a:prstDash val="solid"/>
            <a:miter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sp>
      <p:sp>
        <p:nvSpPr>
          <p:cNvPr id="1567455397" name=""/>
          <p:cNvSpPr/>
          <p:nvPr/>
        </p:nvSpPr>
        <p:spPr bwMode="auto">
          <a:xfrm flipH="0" flipV="0">
            <a:off x="5580916" y="3099317"/>
            <a:ext cx="523874" cy="419099"/>
          </a:xfrm>
          <a:prstGeom prst="flowChartMerge">
            <a:avLst/>
          </a:prstGeom>
          <a:solidFill>
            <a:srgbClr val="FF6666"/>
          </a:solidFill>
          <a:ln w="12700" cap="flat" cmpd="sng" algn="ctr">
            <a:solidFill>
              <a:srgbClr val="FF6666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1000"/>
    </mc:Choice>
    <mc:Fallback>
      <p:transition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644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716445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1644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71644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7163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6371635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37163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37163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7102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471026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47102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47102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659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06599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0659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0659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831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79831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79831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79831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1068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010688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01068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01068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4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08464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084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084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0266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502669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50266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50266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137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321376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32137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2137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694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76946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7694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7694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45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" dur="1000"/>
                                        <p:tgtEl>
                                          <p:spTgt spid="15674553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67455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" dur="1000" fill="hold"/>
                                        <p:tgtEl>
                                          <p:spTgt spid="1567455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rgbClr val="00B099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95367944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1835" y="0"/>
            <a:ext cx="12184807" cy="6826433"/>
          </a:xfrm>
          <a:prstGeom prst="rect">
            <a:avLst/>
          </a:prstGeom>
        </p:spPr>
      </p:pic>
      <p:sp>
        <p:nvSpPr>
          <p:cNvPr id="41384018" name=""/>
          <p:cNvSpPr/>
          <p:nvPr/>
        </p:nvSpPr>
        <p:spPr bwMode="auto">
          <a:xfrm flipH="0" flipV="0">
            <a:off x="1835" y="6045459"/>
            <a:ext cx="12184808" cy="783782"/>
          </a:xfrm>
          <a:prstGeom prst="rect">
            <a:avLst/>
          </a:prstGeom>
          <a:gradFill>
            <a:gsLst>
              <a:gs pos="15000">
                <a:srgbClr val="00B0F0">
                  <a:alpha val="62999"/>
                </a:srgbClr>
              </a:gs>
              <a:gs pos="52000">
                <a:srgbClr val="0400FF">
                  <a:alpha val="62999"/>
                </a:srgbClr>
              </a:gs>
              <a:gs pos="89000">
                <a:srgbClr val="00B0F0">
                  <a:alpha val="62999"/>
                </a:srgbClr>
              </a:gs>
            </a:gsLst>
            <a:lin ang="0" scaled="1"/>
          </a:gradFill>
          <a:ln w="12700" cap="flat" cmpd="sng" algn="ctr">
            <a:solidFill>
              <a:schemeClr val="bg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 sz="2400">
              <a:solidFill>
                <a:schemeClr val="tx1"/>
              </a:solidFill>
            </a:endParaRPr>
          </a:p>
        </p:txBody>
      </p:sp>
      <p:sp>
        <p:nvSpPr>
          <p:cNvPr id="178394759" name=""/>
          <p:cNvSpPr/>
          <p:nvPr/>
        </p:nvSpPr>
        <p:spPr bwMode="auto">
          <a:xfrm flipH="0" flipV="0">
            <a:off x="79744" y="6136049"/>
            <a:ext cx="1399591" cy="602601"/>
          </a:xfrm>
          <a:prstGeom prst="rect">
            <a:avLst/>
          </a:prstGeom>
          <a:gradFill>
            <a:gsLst>
              <a:gs pos="0">
                <a:srgbClr val="0400FF"/>
              </a:gs>
              <a:gs pos="100000">
                <a:srgbClr val="FF004D"/>
              </a:gs>
            </a:gsLst>
            <a:lin ang="0" scaled="1"/>
          </a:gradFill>
          <a:ln w="76199" cap="flat" cmpd="sng" algn="ctr">
            <a:solidFill>
              <a:schemeClr val="tx1">
                <a:lumMod val="50196"/>
                <a:lumOff val="49804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/>
          <a:p>
            <a:pPr algn="ctr">
              <a:defRPr/>
            </a:pPr>
            <a:r>
              <a:rPr sz="3600" u="sng">
                <a:solidFill>
                  <a:schemeClr val="hlink"/>
                </a:solidFill>
                <a:hlinkClick r:id="rId3" action="ppaction://hlinksldjump" tooltip="Слайд 24"/>
              </a:rPr>
              <a:t>Пуск</a:t>
            </a:r>
            <a:endParaRPr sz="3600"/>
          </a:p>
        </p:txBody>
      </p:sp>
      <p:sp>
        <p:nvSpPr>
          <p:cNvPr id="2042227265" name=""/>
          <p:cNvSpPr/>
          <p:nvPr/>
        </p:nvSpPr>
        <p:spPr bwMode="auto">
          <a:xfrm flipH="0" flipV="0">
            <a:off x="672626" y="-272142"/>
            <a:ext cx="213826" cy="3013009"/>
          </a:xfrm>
          <a:prstGeom prst="mathMinus">
            <a:avLst>
              <a:gd name="adj1" fmla="val 23520"/>
            </a:avLst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39411" name=""/>
          <p:cNvSpPr/>
          <p:nvPr/>
        </p:nvSpPr>
        <p:spPr bwMode="auto">
          <a:xfrm flipH="0" flipV="0">
            <a:off x="206095" y="155509"/>
            <a:ext cx="1146887" cy="855306"/>
          </a:xfrm>
          <a:prstGeom prst="rect">
            <a:avLst/>
          </a:prstGeom>
          <a:ln w="76199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8551620" name=""/>
          <p:cNvSpPr/>
          <p:nvPr/>
        </p:nvSpPr>
        <p:spPr bwMode="auto">
          <a:xfrm flipH="0" flipV="0">
            <a:off x="138059" y="1088571"/>
            <a:ext cx="1341275" cy="874744"/>
          </a:xfrm>
          <a:prstGeom prst="mathMinus">
            <a:avLst>
              <a:gd name="adj1" fmla="val 23520"/>
            </a:avLst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0476906" name=""/>
          <p:cNvSpPr/>
          <p:nvPr/>
        </p:nvSpPr>
        <p:spPr bwMode="auto">
          <a:xfrm flipH="0" flipV="0">
            <a:off x="1654285" y="155509"/>
            <a:ext cx="641479" cy="1457907"/>
          </a:xfrm>
          <a:prstGeom prst="rect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8586305" name=""/>
          <p:cNvSpPr/>
          <p:nvPr/>
        </p:nvSpPr>
        <p:spPr bwMode="auto">
          <a:xfrm flipH="0" flipV="0">
            <a:off x="1829234" y="1166325"/>
            <a:ext cx="291581" cy="31102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solidFill>
              <a:schemeClr val="tx1">
                <a:lumMod val="85098"/>
                <a:lumOff val="14902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1904488" name=""/>
          <p:cNvSpPr txBox="1"/>
          <p:nvPr/>
        </p:nvSpPr>
        <p:spPr bwMode="auto">
          <a:xfrm flipH="0" flipV="0">
            <a:off x="40867" y="38877"/>
            <a:ext cx="2667072" cy="176819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1000" u="sng">
                <a:hlinkClick r:id="rId4" action="ppaction://hlinksldjump" tooltip="Слайд 26"/>
              </a:rPr>
              <a:t>      </a:t>
            </a:r>
            <a:endParaRPr sz="11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0"/>
    </mc:Choice>
    <mc:Fallback>
      <p:transition advClick="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rgbClr val="00B099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498968170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1834" y="0"/>
            <a:ext cx="12184807" cy="6826432"/>
          </a:xfrm>
          <a:prstGeom prst="rect">
            <a:avLst/>
          </a:prstGeom>
        </p:spPr>
      </p:pic>
      <p:sp>
        <p:nvSpPr>
          <p:cNvPr id="1374746136" name=""/>
          <p:cNvSpPr/>
          <p:nvPr/>
        </p:nvSpPr>
        <p:spPr bwMode="auto">
          <a:xfrm flipH="0" flipV="0">
            <a:off x="672625" y="-272142"/>
            <a:ext cx="213825" cy="3013008"/>
          </a:xfrm>
          <a:prstGeom prst="mathMinus">
            <a:avLst>
              <a:gd name="adj1" fmla="val 23520"/>
            </a:avLst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2721971" name=""/>
          <p:cNvSpPr/>
          <p:nvPr/>
        </p:nvSpPr>
        <p:spPr bwMode="auto">
          <a:xfrm flipH="0" flipV="0">
            <a:off x="206094" y="155508"/>
            <a:ext cx="1146886" cy="855306"/>
          </a:xfrm>
          <a:prstGeom prst="rect">
            <a:avLst/>
          </a:prstGeom>
          <a:ln w="76199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19674285" name=""/>
          <p:cNvSpPr/>
          <p:nvPr/>
        </p:nvSpPr>
        <p:spPr bwMode="auto">
          <a:xfrm flipH="0" flipV="0">
            <a:off x="138058" y="1088570"/>
            <a:ext cx="1341274" cy="874743"/>
          </a:xfrm>
          <a:prstGeom prst="mathMinus">
            <a:avLst>
              <a:gd name="adj1" fmla="val 23520"/>
            </a:avLst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2174971" name=""/>
          <p:cNvSpPr/>
          <p:nvPr/>
        </p:nvSpPr>
        <p:spPr bwMode="auto">
          <a:xfrm flipH="0" flipV="0">
            <a:off x="1654284" y="155508"/>
            <a:ext cx="641478" cy="1457906"/>
          </a:xfrm>
          <a:prstGeom prst="rect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3684487" name=""/>
          <p:cNvSpPr/>
          <p:nvPr/>
        </p:nvSpPr>
        <p:spPr bwMode="auto">
          <a:xfrm flipH="0" flipV="0">
            <a:off x="1829233" y="1166324"/>
            <a:ext cx="291580" cy="311019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solidFill>
              <a:schemeClr val="tx1">
                <a:lumMod val="85098"/>
                <a:lumOff val="14902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9269319" name=""/>
          <p:cNvSpPr/>
          <p:nvPr/>
        </p:nvSpPr>
        <p:spPr bwMode="auto">
          <a:xfrm flipH="0" flipV="0">
            <a:off x="1835" y="6045459"/>
            <a:ext cx="12184808" cy="783782"/>
          </a:xfrm>
          <a:prstGeom prst="rect">
            <a:avLst/>
          </a:prstGeom>
          <a:gradFill>
            <a:gsLst>
              <a:gs pos="15000">
                <a:srgbClr val="00B0F0">
                  <a:alpha val="62999"/>
                </a:srgbClr>
              </a:gs>
              <a:gs pos="52000">
                <a:srgbClr val="0400FF">
                  <a:alpha val="62999"/>
                </a:srgbClr>
              </a:gs>
              <a:gs pos="89000">
                <a:srgbClr val="00B0F0">
                  <a:alpha val="62999"/>
                </a:srgbClr>
              </a:gs>
            </a:gsLst>
            <a:lin ang="0" scaled="1"/>
          </a:gradFill>
          <a:ln w="12700" cap="flat" cmpd="sng" algn="ctr">
            <a:solidFill>
              <a:schemeClr val="bg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 sz="2400">
              <a:solidFill>
                <a:schemeClr val="tx1"/>
              </a:solidFill>
            </a:endParaRPr>
          </a:p>
        </p:txBody>
      </p:sp>
      <p:sp>
        <p:nvSpPr>
          <p:cNvPr id="755294120" name=""/>
          <p:cNvSpPr/>
          <p:nvPr/>
        </p:nvSpPr>
        <p:spPr bwMode="auto">
          <a:xfrm flipH="0" flipV="0">
            <a:off x="79744" y="6136049"/>
            <a:ext cx="1399591" cy="602601"/>
          </a:xfrm>
          <a:prstGeom prst="rect">
            <a:avLst/>
          </a:prstGeom>
          <a:gradFill>
            <a:gsLst>
              <a:gs pos="0">
                <a:srgbClr val="0400FF"/>
              </a:gs>
              <a:gs pos="100000">
                <a:srgbClr val="FF004D"/>
              </a:gs>
            </a:gsLst>
            <a:lin ang="0" scaled="1"/>
          </a:gradFill>
          <a:ln w="76199" cap="flat" cmpd="sng" algn="ctr">
            <a:solidFill>
              <a:schemeClr val="tx1">
                <a:lumMod val="50196"/>
                <a:lumOff val="49804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/>
          <a:p>
            <a:pPr algn="ctr">
              <a:defRPr/>
            </a:pPr>
            <a:r>
              <a:rPr sz="3600" u="sng">
                <a:solidFill>
                  <a:schemeClr val="hlink"/>
                </a:solidFill>
                <a:hlinkClick r:id="rId3" action="ppaction://hlinksldjump" tooltip="Слайд 23"/>
              </a:rPr>
              <a:t>Пуск</a:t>
            </a:r>
            <a:endParaRPr sz="3600"/>
          </a:p>
        </p:txBody>
      </p:sp>
      <p:sp>
        <p:nvSpPr>
          <p:cNvPr id="827875527" name=""/>
          <p:cNvSpPr/>
          <p:nvPr/>
        </p:nvSpPr>
        <p:spPr bwMode="auto">
          <a:xfrm flipH="0" flipV="0">
            <a:off x="-17444" y="475260"/>
            <a:ext cx="5289331" cy="5533057"/>
          </a:xfrm>
          <a:prstGeom prst="rect">
            <a:avLst/>
          </a:prstGeom>
          <a:solidFill>
            <a:srgbClr val="00B0F0">
              <a:alpha val="52999"/>
            </a:srgbClr>
          </a:solidFill>
          <a:ln w="12699" cap="flat" cmpd="sng" algn="ctr">
            <a:solidFill>
              <a:schemeClr val="tx1">
                <a:alpha val="52999"/>
              </a:scheme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936079" name=""/>
          <p:cNvSpPr/>
          <p:nvPr/>
        </p:nvSpPr>
        <p:spPr bwMode="auto">
          <a:xfrm flipH="0" flipV="0">
            <a:off x="-17446" y="720973"/>
            <a:ext cx="3479539" cy="5287345"/>
          </a:xfrm>
          <a:prstGeom prst="rect">
            <a:avLst/>
          </a:prstGeom>
          <a:solidFill>
            <a:schemeClr val="bg1">
              <a:alpha val="99999"/>
            </a:schemeClr>
          </a:solidFill>
          <a:ln w="12700" cap="flat" cmpd="sng" algn="ctr">
            <a:solidFill>
              <a:srgbClr val="00206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72964643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795226" y="39655"/>
            <a:ext cx="1219199" cy="1219199"/>
          </a:xfrm>
          <a:prstGeom prst="rect">
            <a:avLst/>
          </a:prstGeom>
        </p:spPr>
      </p:pic>
      <p:pic>
        <p:nvPicPr>
          <p:cNvPr id="2105336923" name="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36071" y="1205204"/>
            <a:ext cx="838198" cy="638174"/>
          </a:xfrm>
          <a:prstGeom prst="rect">
            <a:avLst/>
          </a:prstGeom>
        </p:spPr>
      </p:pic>
      <p:sp>
        <p:nvSpPr>
          <p:cNvPr id="1645786637" name=""/>
          <p:cNvSpPr txBox="1"/>
          <p:nvPr/>
        </p:nvSpPr>
        <p:spPr bwMode="auto">
          <a:xfrm flipH="0" flipV="0">
            <a:off x="1032244" y="1258853"/>
            <a:ext cx="2395649" cy="39659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000" u="sng">
                <a:hlinkClick r:id="rId6" action="ppaction://hlinksldjump" tooltip="Слайд 32"/>
              </a:rPr>
              <a:t>Con\con.bat</a:t>
            </a:r>
            <a:endParaRPr sz="2000"/>
          </a:p>
        </p:txBody>
      </p:sp>
      <p:pic>
        <p:nvPicPr>
          <p:cNvPr id="1493809548" name="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136071" y="2274336"/>
            <a:ext cx="838198" cy="638174"/>
          </a:xfrm>
          <a:prstGeom prst="rect">
            <a:avLst/>
          </a:prstGeom>
        </p:spPr>
      </p:pic>
      <p:sp>
        <p:nvSpPr>
          <p:cNvPr id="1696284860" name=""/>
          <p:cNvSpPr txBox="1"/>
          <p:nvPr/>
        </p:nvSpPr>
        <p:spPr bwMode="auto">
          <a:xfrm flipH="0" flipV="0">
            <a:off x="993367" y="2395122"/>
            <a:ext cx="2353171" cy="39659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000" u="sng">
                <a:hlinkClick r:id="rId8" action="ppaction://hlinksldjump" tooltip="Слайд 27"/>
              </a:rPr>
              <a:t>Dont open.bat</a:t>
            </a:r>
            <a:endParaRPr sz="2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0"/>
    </mc:Choice>
    <mc:Fallback>
      <p:transition advClick="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rgbClr val="00B099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774545016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1835" y="0"/>
            <a:ext cx="12184807" cy="6826433"/>
          </a:xfrm>
          <a:prstGeom prst="rect">
            <a:avLst/>
          </a:prstGeom>
        </p:spPr>
      </p:pic>
      <p:sp>
        <p:nvSpPr>
          <p:cNvPr id="554688843" name=""/>
          <p:cNvSpPr/>
          <p:nvPr/>
        </p:nvSpPr>
        <p:spPr bwMode="auto">
          <a:xfrm flipH="0" flipV="0">
            <a:off x="1835" y="6045458"/>
            <a:ext cx="12184807" cy="783781"/>
          </a:xfrm>
          <a:prstGeom prst="rect">
            <a:avLst/>
          </a:prstGeom>
          <a:gradFill>
            <a:gsLst>
              <a:gs pos="15000">
                <a:srgbClr val="00B0F0">
                  <a:alpha val="62999"/>
                </a:srgbClr>
              </a:gs>
              <a:gs pos="52000">
                <a:srgbClr val="0400FF">
                  <a:alpha val="62999"/>
                </a:srgbClr>
              </a:gs>
              <a:gs pos="89000">
                <a:srgbClr val="00B0F0">
                  <a:alpha val="62999"/>
                </a:srgbClr>
              </a:gs>
            </a:gsLst>
            <a:lin ang="0" scaled="1"/>
          </a:gradFill>
          <a:ln w="12700" cap="flat" cmpd="sng" algn="ctr">
            <a:solidFill>
              <a:schemeClr val="bg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 sz="2400">
              <a:solidFill>
                <a:schemeClr val="tx1"/>
              </a:solidFill>
            </a:endParaRPr>
          </a:p>
        </p:txBody>
      </p:sp>
      <p:sp>
        <p:nvSpPr>
          <p:cNvPr id="798688334" name=""/>
          <p:cNvSpPr/>
          <p:nvPr/>
        </p:nvSpPr>
        <p:spPr bwMode="auto">
          <a:xfrm flipH="0" flipV="0">
            <a:off x="79743" y="6136048"/>
            <a:ext cx="1399590" cy="602599"/>
          </a:xfrm>
          <a:prstGeom prst="rect">
            <a:avLst/>
          </a:prstGeom>
          <a:gradFill>
            <a:gsLst>
              <a:gs pos="0">
                <a:srgbClr val="0400FF"/>
              </a:gs>
              <a:gs pos="100000">
                <a:srgbClr val="FF004D"/>
              </a:gs>
            </a:gsLst>
            <a:lin ang="0" scaled="1"/>
          </a:gradFill>
          <a:ln w="76199" cap="flat" cmpd="sng" algn="ctr">
            <a:solidFill>
              <a:schemeClr val="tx1">
                <a:lumMod val="50196"/>
                <a:lumOff val="49804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/>
          <a:p>
            <a:pPr algn="ctr">
              <a:defRPr/>
            </a:pPr>
            <a:r>
              <a:rPr sz="3600" u="sng">
                <a:hlinkClick r:id="rId3" action="ppaction://hlinksldjump" tooltip="Слайд 24"/>
              </a:rPr>
              <a:t>Пуск</a:t>
            </a:r>
            <a:endParaRPr sz="3600"/>
          </a:p>
        </p:txBody>
      </p:sp>
      <p:sp>
        <p:nvSpPr>
          <p:cNvPr id="2098295508" name=""/>
          <p:cNvSpPr/>
          <p:nvPr/>
        </p:nvSpPr>
        <p:spPr bwMode="auto">
          <a:xfrm flipH="0" flipV="0">
            <a:off x="672626" y="-272142"/>
            <a:ext cx="213826" cy="3013009"/>
          </a:xfrm>
          <a:prstGeom prst="mathMinus">
            <a:avLst>
              <a:gd name="adj1" fmla="val 23520"/>
            </a:avLst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40914174" name=""/>
          <p:cNvSpPr/>
          <p:nvPr/>
        </p:nvSpPr>
        <p:spPr bwMode="auto">
          <a:xfrm flipH="0" flipV="0">
            <a:off x="206095" y="155509"/>
            <a:ext cx="1146887" cy="855306"/>
          </a:xfrm>
          <a:prstGeom prst="rect">
            <a:avLst/>
          </a:prstGeom>
          <a:ln w="76199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03492432" name=""/>
          <p:cNvSpPr/>
          <p:nvPr/>
        </p:nvSpPr>
        <p:spPr bwMode="auto">
          <a:xfrm flipH="0" flipV="0">
            <a:off x="138059" y="1088571"/>
            <a:ext cx="1341275" cy="874744"/>
          </a:xfrm>
          <a:prstGeom prst="mathMinus">
            <a:avLst>
              <a:gd name="adj1" fmla="val 23520"/>
            </a:avLst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7392367" name=""/>
          <p:cNvSpPr/>
          <p:nvPr/>
        </p:nvSpPr>
        <p:spPr bwMode="auto">
          <a:xfrm flipH="0" flipV="0">
            <a:off x="1654285" y="155509"/>
            <a:ext cx="641479" cy="1457907"/>
          </a:xfrm>
          <a:prstGeom prst="rect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8436604" name=""/>
          <p:cNvSpPr/>
          <p:nvPr/>
        </p:nvSpPr>
        <p:spPr bwMode="auto">
          <a:xfrm flipH="0" flipV="0">
            <a:off x="1829234" y="1166325"/>
            <a:ext cx="291581" cy="31102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solidFill>
              <a:schemeClr val="tx1">
                <a:lumMod val="85098"/>
                <a:lumOff val="14902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1558488" name=""/>
          <p:cNvSpPr/>
          <p:nvPr/>
        </p:nvSpPr>
        <p:spPr bwMode="auto">
          <a:xfrm flipH="0" flipV="0">
            <a:off x="2218008" y="1730049"/>
            <a:ext cx="7464487" cy="4004385"/>
          </a:xfrm>
          <a:prstGeom prst="rect">
            <a:avLst/>
          </a:prstGeom>
          <a:gradFill>
            <a:gsLst>
              <a:gs pos="36000">
                <a:schemeClr val="bg2">
                  <a:lumMod val="50000"/>
                </a:schemeClr>
              </a:gs>
              <a:gs pos="100000">
                <a:srgbClr val="00B0F0"/>
              </a:gs>
            </a:gsLst>
            <a:lin ang="8100000" scaled="1"/>
          </a:gradFill>
          <a:ln w="76199" cap="flat" cmpd="sng" algn="ctr">
            <a:solidFill>
              <a:schemeClr val="tx1">
                <a:lumMod val="50196"/>
                <a:lumOff val="49804"/>
                <a:alpha val="99999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7628050" name=""/>
          <p:cNvSpPr/>
          <p:nvPr/>
        </p:nvSpPr>
        <p:spPr bwMode="auto">
          <a:xfrm flipH="0" flipV="0">
            <a:off x="2218008" y="1010816"/>
            <a:ext cx="7464487" cy="719232"/>
          </a:xfrm>
          <a:prstGeom prst="rect">
            <a:avLst/>
          </a:prstGeom>
          <a:gradFill>
            <a:gsLst>
              <a:gs pos="0">
                <a:srgbClr val="0400FF">
                  <a:alpha val="63999"/>
                </a:srgbClr>
              </a:gs>
              <a:gs pos="100000">
                <a:srgbClr val="F70053">
                  <a:alpha val="63999"/>
                </a:srgbClr>
              </a:gs>
            </a:gsLst>
            <a:lin ang="0" scaled="1"/>
          </a:gradFill>
          <a:ln w="76199" cap="flat" cmpd="sng" algn="ctr">
            <a:solidFill>
              <a:schemeClr val="tx1">
                <a:lumMod val="50196"/>
                <a:lumOff val="49804"/>
                <a:alpha val="99999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79202791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2295765" y="2060510"/>
            <a:ext cx="1671734" cy="398936"/>
          </a:xfrm>
          <a:prstGeom prst="rect">
            <a:avLst/>
          </a:prstGeom>
        </p:spPr>
      </p:pic>
      <p:sp>
        <p:nvSpPr>
          <p:cNvPr id="801472944" name=""/>
          <p:cNvSpPr txBox="1"/>
          <p:nvPr/>
        </p:nvSpPr>
        <p:spPr bwMode="auto">
          <a:xfrm flipH="0" flipV="0">
            <a:off x="4006377" y="2099387"/>
            <a:ext cx="5016643" cy="39659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ru-RU" sz="2000" b="0" i="0" u="none" strike="noStrike" cap="none" spc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Disk C: Catindows’s system disk</a:t>
            </a:r>
            <a:endParaRPr sz="20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10000"/>
    </mc:Choice>
    <mc:Fallback>
      <p:transition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begin" delay="0">
                          <p:tn val="2"/>
                        </p:cond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558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215584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1558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1558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628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37628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7628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37628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558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1558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21558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628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7628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" dur="500" fill="hold"/>
                                        <p:tgtEl>
                                          <p:spTgt spid="1237628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rgbClr val="00B099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80581600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1835" y="0"/>
            <a:ext cx="12184807" cy="6826433"/>
          </a:xfrm>
          <a:prstGeom prst="rect">
            <a:avLst/>
          </a:prstGeom>
        </p:spPr>
      </p:pic>
      <p:sp>
        <p:nvSpPr>
          <p:cNvPr id="389201457" name=""/>
          <p:cNvSpPr/>
          <p:nvPr/>
        </p:nvSpPr>
        <p:spPr bwMode="auto">
          <a:xfrm flipH="0" flipV="0">
            <a:off x="1835" y="6045458"/>
            <a:ext cx="12184807" cy="783781"/>
          </a:xfrm>
          <a:prstGeom prst="rect">
            <a:avLst/>
          </a:prstGeom>
          <a:gradFill>
            <a:gsLst>
              <a:gs pos="15000">
                <a:srgbClr val="00B0F0">
                  <a:alpha val="62999"/>
                </a:srgbClr>
              </a:gs>
              <a:gs pos="52000">
                <a:srgbClr val="0400FF">
                  <a:alpha val="62999"/>
                </a:srgbClr>
              </a:gs>
              <a:gs pos="89000">
                <a:srgbClr val="00B0F0">
                  <a:alpha val="62999"/>
                </a:srgbClr>
              </a:gs>
            </a:gsLst>
            <a:lin ang="0" scaled="1"/>
          </a:gradFill>
          <a:ln w="12700" cap="flat" cmpd="sng" algn="ctr">
            <a:solidFill>
              <a:schemeClr val="bg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 sz="2400">
              <a:solidFill>
                <a:schemeClr val="tx1"/>
              </a:solidFill>
            </a:endParaRPr>
          </a:p>
        </p:txBody>
      </p:sp>
      <p:sp>
        <p:nvSpPr>
          <p:cNvPr id="1707177295" name=""/>
          <p:cNvSpPr/>
          <p:nvPr/>
        </p:nvSpPr>
        <p:spPr bwMode="auto">
          <a:xfrm flipH="0" flipV="0">
            <a:off x="79743" y="6136048"/>
            <a:ext cx="1399590" cy="602599"/>
          </a:xfrm>
          <a:prstGeom prst="rect">
            <a:avLst/>
          </a:prstGeom>
          <a:gradFill>
            <a:gsLst>
              <a:gs pos="0">
                <a:srgbClr val="0400FF"/>
              </a:gs>
              <a:gs pos="100000">
                <a:srgbClr val="FF004D"/>
              </a:gs>
            </a:gsLst>
            <a:lin ang="0" scaled="1"/>
          </a:gradFill>
          <a:ln w="76199" cap="flat" cmpd="sng" algn="ctr">
            <a:solidFill>
              <a:schemeClr val="tx1">
                <a:lumMod val="50196"/>
                <a:lumOff val="49804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/>
          <a:p>
            <a:pPr algn="ctr">
              <a:defRPr/>
            </a:pPr>
            <a:r>
              <a:rPr sz="3600" u="sng">
                <a:hlinkClick r:id="rId3" action="ppaction://hlinksldjump" tooltip="Слайд 24"/>
              </a:rPr>
              <a:t>Пуск</a:t>
            </a:r>
            <a:endParaRPr sz="3600"/>
          </a:p>
        </p:txBody>
      </p:sp>
      <p:sp>
        <p:nvSpPr>
          <p:cNvPr id="716813810" name=""/>
          <p:cNvSpPr/>
          <p:nvPr/>
        </p:nvSpPr>
        <p:spPr bwMode="auto">
          <a:xfrm flipH="0" flipV="0">
            <a:off x="672626" y="-272142"/>
            <a:ext cx="213826" cy="3013009"/>
          </a:xfrm>
          <a:prstGeom prst="mathMinus">
            <a:avLst>
              <a:gd name="adj1" fmla="val 23520"/>
            </a:avLst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7635825" name=""/>
          <p:cNvSpPr/>
          <p:nvPr/>
        </p:nvSpPr>
        <p:spPr bwMode="auto">
          <a:xfrm flipH="0" flipV="0">
            <a:off x="206095" y="155509"/>
            <a:ext cx="1146887" cy="855306"/>
          </a:xfrm>
          <a:prstGeom prst="rect">
            <a:avLst/>
          </a:prstGeom>
          <a:ln w="76199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6369171" name=""/>
          <p:cNvSpPr/>
          <p:nvPr/>
        </p:nvSpPr>
        <p:spPr bwMode="auto">
          <a:xfrm flipH="0" flipV="0">
            <a:off x="138059" y="1088571"/>
            <a:ext cx="1341275" cy="874744"/>
          </a:xfrm>
          <a:prstGeom prst="mathMinus">
            <a:avLst>
              <a:gd name="adj1" fmla="val 23520"/>
            </a:avLst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8309917" name=""/>
          <p:cNvSpPr/>
          <p:nvPr/>
        </p:nvSpPr>
        <p:spPr bwMode="auto">
          <a:xfrm flipH="0" flipV="0">
            <a:off x="1654285" y="155509"/>
            <a:ext cx="641479" cy="1457907"/>
          </a:xfrm>
          <a:prstGeom prst="rect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0869148" name=""/>
          <p:cNvSpPr/>
          <p:nvPr/>
        </p:nvSpPr>
        <p:spPr bwMode="auto">
          <a:xfrm flipH="0" flipV="0">
            <a:off x="1829234" y="1166325"/>
            <a:ext cx="291581" cy="31102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solidFill>
              <a:schemeClr val="tx1">
                <a:lumMod val="85098"/>
                <a:lumOff val="14902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98802484" name=""/>
          <p:cNvSpPr/>
          <p:nvPr/>
        </p:nvSpPr>
        <p:spPr bwMode="auto">
          <a:xfrm flipH="0" flipV="0">
            <a:off x="2218008" y="1730049"/>
            <a:ext cx="7464487" cy="4004385"/>
          </a:xfrm>
          <a:prstGeom prst="rect">
            <a:avLst/>
          </a:prstGeom>
          <a:gradFill>
            <a:gsLst>
              <a:gs pos="36000">
                <a:schemeClr val="bg2">
                  <a:lumMod val="50000"/>
                </a:schemeClr>
              </a:gs>
              <a:gs pos="100000">
                <a:srgbClr val="00B0F0"/>
              </a:gs>
            </a:gsLst>
            <a:lin ang="8100000" scaled="1"/>
          </a:gradFill>
          <a:ln w="76199" cap="flat" cmpd="sng" algn="ctr">
            <a:solidFill>
              <a:schemeClr val="tx1">
                <a:lumMod val="50196"/>
                <a:lumOff val="49804"/>
                <a:alpha val="99999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2305226" name=""/>
          <p:cNvSpPr/>
          <p:nvPr/>
        </p:nvSpPr>
        <p:spPr bwMode="auto">
          <a:xfrm flipH="0" flipV="0">
            <a:off x="2218008" y="1010816"/>
            <a:ext cx="7464487" cy="719232"/>
          </a:xfrm>
          <a:prstGeom prst="rect">
            <a:avLst/>
          </a:prstGeom>
          <a:gradFill>
            <a:gsLst>
              <a:gs pos="0">
                <a:srgbClr val="0400FF">
                  <a:alpha val="63999"/>
                </a:srgbClr>
              </a:gs>
              <a:gs pos="100000">
                <a:srgbClr val="F70053">
                  <a:alpha val="63999"/>
                </a:srgbClr>
              </a:gs>
            </a:gsLst>
            <a:lin ang="0" scaled="1"/>
          </a:gradFill>
          <a:ln w="76199" cap="flat" cmpd="sng" algn="ctr">
            <a:solidFill>
              <a:schemeClr val="tx1">
                <a:lumMod val="50196"/>
                <a:lumOff val="49804"/>
                <a:alpha val="99999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10000"/>
    </mc:Choice>
    <mc:Fallback>
      <p:transition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begin" delay="0">
                          <p:tn val="2"/>
                        </p:cond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80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98802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98802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98802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2305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72305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72305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72305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80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98802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98802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2305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72305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" dur="500" fill="hold"/>
                                        <p:tgtEl>
                                          <p:spTgt spid="1872305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rgbClr val="00B099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03648645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1835" y="0"/>
            <a:ext cx="12184807" cy="6826433"/>
          </a:xfrm>
          <a:prstGeom prst="rect">
            <a:avLst/>
          </a:prstGeom>
        </p:spPr>
      </p:pic>
      <p:sp>
        <p:nvSpPr>
          <p:cNvPr id="285753166" name=""/>
          <p:cNvSpPr/>
          <p:nvPr/>
        </p:nvSpPr>
        <p:spPr bwMode="auto">
          <a:xfrm flipH="0" flipV="0">
            <a:off x="1835" y="6045458"/>
            <a:ext cx="12184807" cy="783781"/>
          </a:xfrm>
          <a:prstGeom prst="rect">
            <a:avLst/>
          </a:prstGeom>
          <a:gradFill>
            <a:gsLst>
              <a:gs pos="15000">
                <a:srgbClr val="00B0F0">
                  <a:alpha val="62999"/>
                </a:srgbClr>
              </a:gs>
              <a:gs pos="52000">
                <a:srgbClr val="0400FF">
                  <a:alpha val="62999"/>
                </a:srgbClr>
              </a:gs>
              <a:gs pos="89000">
                <a:srgbClr val="00B0F0">
                  <a:alpha val="62999"/>
                </a:srgbClr>
              </a:gs>
            </a:gsLst>
            <a:lin ang="0" scaled="1"/>
          </a:gradFill>
          <a:ln w="12700" cap="flat" cmpd="sng" algn="ctr">
            <a:solidFill>
              <a:schemeClr val="bg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 sz="2400">
              <a:solidFill>
                <a:schemeClr val="tx1"/>
              </a:solidFill>
            </a:endParaRPr>
          </a:p>
        </p:txBody>
      </p:sp>
      <p:sp>
        <p:nvSpPr>
          <p:cNvPr id="2044847792" name=""/>
          <p:cNvSpPr/>
          <p:nvPr/>
        </p:nvSpPr>
        <p:spPr bwMode="auto">
          <a:xfrm flipH="0" flipV="0">
            <a:off x="2218008" y="1730049"/>
            <a:ext cx="7464487" cy="4004385"/>
          </a:xfrm>
          <a:prstGeom prst="rect">
            <a:avLst/>
          </a:prstGeom>
          <a:gradFill>
            <a:gsLst>
              <a:gs pos="36000">
                <a:schemeClr val="bg2">
                  <a:lumMod val="50000"/>
                </a:schemeClr>
              </a:gs>
              <a:gs pos="100000">
                <a:srgbClr val="00B0F0"/>
              </a:gs>
            </a:gsLst>
            <a:lin ang="8100000" scaled="1"/>
          </a:gradFill>
          <a:ln w="76199" cap="flat" cmpd="sng" algn="ctr">
            <a:solidFill>
              <a:schemeClr val="tx1">
                <a:lumMod val="50196"/>
                <a:lumOff val="49804"/>
                <a:alpha val="99999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0893912" name=""/>
          <p:cNvSpPr/>
          <p:nvPr/>
        </p:nvSpPr>
        <p:spPr bwMode="auto">
          <a:xfrm flipH="0" flipV="0">
            <a:off x="2218008" y="1010816"/>
            <a:ext cx="7464487" cy="719232"/>
          </a:xfrm>
          <a:prstGeom prst="rect">
            <a:avLst/>
          </a:prstGeom>
          <a:gradFill>
            <a:gsLst>
              <a:gs pos="0">
                <a:srgbClr val="0400FF">
                  <a:alpha val="63999"/>
                </a:srgbClr>
              </a:gs>
              <a:gs pos="100000">
                <a:srgbClr val="F70053">
                  <a:alpha val="63999"/>
                </a:srgbClr>
              </a:gs>
            </a:gsLst>
            <a:lin ang="0" scaled="1"/>
          </a:gradFill>
          <a:ln w="76199" cap="flat" cmpd="sng" algn="ctr">
            <a:solidFill>
              <a:schemeClr val="tx1">
                <a:lumMod val="50196"/>
                <a:lumOff val="49804"/>
                <a:alpha val="99999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10000"/>
    </mc:Choice>
    <mc:Fallback>
      <p:transition advClick="0" advTm="10000"/>
    </mc:Fallback>
  </mc:AlternateContent>
  <p:timing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rgbClr val="00B099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23463761" name=""/>
          <p:cNvSpPr/>
          <p:nvPr/>
        </p:nvSpPr>
        <p:spPr bwMode="auto">
          <a:xfrm flipH="0" flipV="0">
            <a:off x="1835" y="6045458"/>
            <a:ext cx="12184807" cy="783781"/>
          </a:xfrm>
          <a:prstGeom prst="rect">
            <a:avLst/>
          </a:prstGeom>
          <a:gradFill>
            <a:gsLst>
              <a:gs pos="15000">
                <a:srgbClr val="00B0F0">
                  <a:alpha val="62999"/>
                </a:srgbClr>
              </a:gs>
              <a:gs pos="52000">
                <a:srgbClr val="0400FF">
                  <a:alpha val="62999"/>
                </a:srgbClr>
              </a:gs>
              <a:gs pos="89000">
                <a:srgbClr val="00B0F0">
                  <a:alpha val="62999"/>
                </a:srgbClr>
              </a:gs>
            </a:gsLst>
            <a:lin ang="0" scaled="1"/>
          </a:gradFill>
          <a:ln w="12700" cap="flat" cmpd="sng" algn="ctr">
            <a:solidFill>
              <a:schemeClr val="bg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 sz="2400">
              <a:solidFill>
                <a:schemeClr val="tx1"/>
              </a:solidFill>
            </a:endParaRPr>
          </a:p>
        </p:txBody>
      </p:sp>
      <p:sp>
        <p:nvSpPr>
          <p:cNvPr id="2097518434" name=""/>
          <p:cNvSpPr/>
          <p:nvPr/>
        </p:nvSpPr>
        <p:spPr bwMode="auto">
          <a:xfrm flipH="0" flipV="0">
            <a:off x="2218008" y="1730049"/>
            <a:ext cx="7464487" cy="4004385"/>
          </a:xfrm>
          <a:prstGeom prst="rect">
            <a:avLst/>
          </a:prstGeom>
          <a:gradFill>
            <a:gsLst>
              <a:gs pos="36000">
                <a:schemeClr val="bg2">
                  <a:lumMod val="50000"/>
                </a:schemeClr>
              </a:gs>
              <a:gs pos="100000">
                <a:srgbClr val="00B0F0"/>
              </a:gs>
            </a:gsLst>
            <a:lin ang="8100000" scaled="1"/>
          </a:gradFill>
          <a:ln w="76199" cap="flat" cmpd="sng" algn="ctr">
            <a:solidFill>
              <a:schemeClr val="tx1">
                <a:lumMod val="50196"/>
                <a:lumOff val="49804"/>
                <a:alpha val="99999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6158881" name=""/>
          <p:cNvSpPr/>
          <p:nvPr/>
        </p:nvSpPr>
        <p:spPr bwMode="auto">
          <a:xfrm flipH="0" flipV="0">
            <a:off x="2218008" y="1010816"/>
            <a:ext cx="7464487" cy="719232"/>
          </a:xfrm>
          <a:prstGeom prst="rect">
            <a:avLst/>
          </a:prstGeom>
          <a:gradFill>
            <a:gsLst>
              <a:gs pos="0">
                <a:srgbClr val="0400FF">
                  <a:alpha val="63999"/>
                </a:srgbClr>
              </a:gs>
              <a:gs pos="100000">
                <a:srgbClr val="F70053">
                  <a:alpha val="63999"/>
                </a:srgbClr>
              </a:gs>
            </a:gsLst>
            <a:lin ang="0" scaled="1"/>
          </a:gradFill>
          <a:ln w="76199" cap="flat" cmpd="sng" algn="ctr">
            <a:solidFill>
              <a:schemeClr val="tx1">
                <a:lumMod val="50196"/>
                <a:lumOff val="49804"/>
                <a:alpha val="99999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10000"/>
    </mc:Choice>
    <mc:Fallback>
      <p:transition advClick="0" advTm="10000"/>
    </mc:Fallback>
  </mc:AlternateContent>
  <p:timing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tx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2000"/>
    </mc:Choice>
    <mc:Fallback>
      <p:transition advClick="0" advTm="200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tx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64613857" name=""/>
          <p:cNvSpPr/>
          <p:nvPr/>
        </p:nvSpPr>
        <p:spPr bwMode="auto">
          <a:xfrm flipH="0" flipV="0">
            <a:off x="1835" y="6045458"/>
            <a:ext cx="12184807" cy="783781"/>
          </a:xfrm>
          <a:prstGeom prst="rect">
            <a:avLst/>
          </a:prstGeom>
          <a:gradFill>
            <a:gsLst>
              <a:gs pos="15000">
                <a:srgbClr val="00B0F0">
                  <a:alpha val="62999"/>
                </a:srgbClr>
              </a:gs>
              <a:gs pos="52000">
                <a:srgbClr val="0400FF">
                  <a:alpha val="62999"/>
                </a:srgbClr>
              </a:gs>
              <a:gs pos="89000">
                <a:srgbClr val="00B0F0">
                  <a:alpha val="62999"/>
                </a:srgbClr>
              </a:gs>
            </a:gsLst>
            <a:lin ang="0" scaled="1"/>
          </a:gradFill>
          <a:ln w="12700" cap="flat" cmpd="sng" algn="ctr">
            <a:solidFill>
              <a:schemeClr val="bg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endParaRPr sz="2400">
              <a:solidFill>
                <a:schemeClr val="tx1"/>
              </a:solidFill>
            </a:endParaRPr>
          </a:p>
        </p:txBody>
      </p:sp>
      <p:sp>
        <p:nvSpPr>
          <p:cNvPr id="849995917" name=""/>
          <p:cNvSpPr/>
          <p:nvPr/>
        </p:nvSpPr>
        <p:spPr bwMode="auto">
          <a:xfrm flipH="0" flipV="0">
            <a:off x="2218008" y="1671732"/>
            <a:ext cx="7464487" cy="4004385"/>
          </a:xfrm>
          <a:prstGeom prst="rect">
            <a:avLst/>
          </a:prstGeom>
          <a:gradFill>
            <a:gsLst>
              <a:gs pos="36000">
                <a:schemeClr val="bg2">
                  <a:lumMod val="50000"/>
                </a:schemeClr>
              </a:gs>
              <a:gs pos="100000">
                <a:srgbClr val="00B0F0"/>
              </a:gs>
            </a:gsLst>
            <a:lin ang="8100000" scaled="1"/>
          </a:gradFill>
          <a:ln w="76199" cap="flat" cmpd="sng" algn="ctr">
            <a:solidFill>
              <a:schemeClr val="tx1">
                <a:lumMod val="50196"/>
                <a:lumOff val="49804"/>
                <a:alpha val="99999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5804280" name=""/>
          <p:cNvSpPr/>
          <p:nvPr/>
        </p:nvSpPr>
        <p:spPr bwMode="auto">
          <a:xfrm flipH="0" flipV="0">
            <a:off x="2218008" y="1010816"/>
            <a:ext cx="7464487" cy="719232"/>
          </a:xfrm>
          <a:prstGeom prst="rect">
            <a:avLst/>
          </a:prstGeom>
          <a:gradFill>
            <a:gsLst>
              <a:gs pos="0">
                <a:srgbClr val="0400FF">
                  <a:alpha val="63999"/>
                </a:srgbClr>
              </a:gs>
              <a:gs pos="100000">
                <a:srgbClr val="F70053">
                  <a:alpha val="63999"/>
                </a:srgbClr>
              </a:gs>
            </a:gsLst>
            <a:lin ang="0" scaled="1"/>
          </a:gradFill>
          <a:ln w="76199" cap="flat" cmpd="sng" algn="ctr">
            <a:solidFill>
              <a:schemeClr val="tx1">
                <a:lumMod val="50196"/>
                <a:lumOff val="49804"/>
                <a:alpha val="99999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10000"/>
    </mc:Choice>
    <mc:Fallback>
      <p:transition advClick="0" advTm="10000"/>
    </mc:Fallback>
  </mc:AlternateContent>
  <p:timing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tx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84343719" name=""/>
          <p:cNvSpPr/>
          <p:nvPr/>
        </p:nvSpPr>
        <p:spPr bwMode="auto">
          <a:xfrm flipH="0" flipV="0">
            <a:off x="2218008" y="1730049"/>
            <a:ext cx="7464487" cy="4004385"/>
          </a:xfrm>
          <a:prstGeom prst="rect">
            <a:avLst/>
          </a:prstGeom>
          <a:gradFill>
            <a:gsLst>
              <a:gs pos="100000">
                <a:schemeClr val="bg2">
                  <a:lumMod val="50000"/>
                </a:schemeClr>
              </a:gs>
              <a:gs pos="100000">
                <a:srgbClr val="00B0F0"/>
              </a:gs>
            </a:gsLst>
            <a:lin ang="8100000" scaled="1"/>
          </a:gradFill>
          <a:ln w="76199" cap="flat" cmpd="sng" algn="ctr">
            <a:solidFill>
              <a:schemeClr val="tx1">
                <a:lumMod val="50196"/>
                <a:lumOff val="49804"/>
                <a:alpha val="99999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8109928" name=""/>
          <p:cNvSpPr/>
          <p:nvPr/>
        </p:nvSpPr>
        <p:spPr bwMode="auto">
          <a:xfrm flipH="0" flipV="0">
            <a:off x="2218008" y="1010816"/>
            <a:ext cx="7464487" cy="719232"/>
          </a:xfrm>
          <a:prstGeom prst="rect">
            <a:avLst/>
          </a:prstGeom>
          <a:gradFill>
            <a:gsLst>
              <a:gs pos="100000">
                <a:srgbClr val="0400FF">
                  <a:alpha val="99999"/>
                </a:srgbClr>
              </a:gs>
              <a:gs pos="100000">
                <a:srgbClr val="F70053">
                  <a:alpha val="99999"/>
                </a:srgbClr>
              </a:gs>
            </a:gsLst>
            <a:lin ang="0" scaled="1"/>
          </a:gradFill>
          <a:ln w="76199" cap="flat" cmpd="sng" algn="ctr">
            <a:solidFill>
              <a:schemeClr val="tx1">
                <a:lumMod val="50196"/>
                <a:lumOff val="49804"/>
                <a:alpha val="99999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10000"/>
    </mc:Choice>
    <mc:Fallback>
      <p:transition advClick="0" advTm="10000"/>
    </mc:Fallback>
  </mc:AlternateContent>
  <p:timing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tx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69584226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215816" y="202163"/>
            <a:ext cx="11702142" cy="63499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0"/>
    </mc:Choice>
    <mc:Fallback>
      <p:transition advClick="0"/>
    </mc:Fallback>
  </mc:AlternateContent>
  <p:timing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rgbClr val="0400F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00550293" name=""/>
          <p:cNvSpPr txBox="1"/>
          <p:nvPr/>
        </p:nvSpPr>
        <p:spPr bwMode="auto">
          <a:xfrm flipH="0" flipV="0">
            <a:off x="19810" y="17970"/>
            <a:ext cx="3189297" cy="396598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000" u="sng">
                <a:solidFill>
                  <a:schemeClr val="bg1"/>
                </a:solidFill>
              </a:rPr>
              <a:t>Catindows 2.0 Setup</a:t>
            </a:r>
            <a:endParaRPr sz="2000">
              <a:solidFill>
                <a:schemeClr val="bg1"/>
              </a:solidFill>
            </a:endParaRPr>
          </a:p>
        </p:txBody>
      </p:sp>
      <p:sp>
        <p:nvSpPr>
          <p:cNvPr id="690614960" name=""/>
          <p:cNvSpPr/>
          <p:nvPr/>
        </p:nvSpPr>
        <p:spPr bwMode="auto">
          <a:xfrm flipH="0" flipV="0">
            <a:off x="1838" y="6326037"/>
            <a:ext cx="12184810" cy="503206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r>
              <a:rPr sz="2400">
                <a:solidFill>
                  <a:schemeClr val="tx1"/>
                </a:solidFill>
              </a:rPr>
              <a:t>ВВОД = Продолжить</a:t>
            </a:r>
            <a:endParaRPr sz="2400">
              <a:solidFill>
                <a:schemeClr val="tx1"/>
              </a:solidFill>
            </a:endParaRPr>
          </a:p>
        </p:txBody>
      </p:sp>
      <p:sp>
        <p:nvSpPr>
          <p:cNvPr id="878433280" name=""/>
          <p:cNvSpPr txBox="1"/>
          <p:nvPr/>
        </p:nvSpPr>
        <p:spPr bwMode="auto">
          <a:xfrm flipH="0" flipV="0">
            <a:off x="371326" y="835867"/>
            <a:ext cx="9735947" cy="39659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000">
                <a:solidFill>
                  <a:schemeClr val="bg1"/>
                </a:solidFill>
              </a:rPr>
              <a:t>Добро пожаловать в установку Catindows 2.0</a:t>
            </a:r>
            <a:endParaRPr sz="20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0"/>
    </mc:Choice>
    <mc:Fallback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rgbClr val="0400F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59106471" name=""/>
          <p:cNvSpPr txBox="1"/>
          <p:nvPr/>
        </p:nvSpPr>
        <p:spPr bwMode="auto">
          <a:xfrm flipH="0" flipV="0">
            <a:off x="19809" y="17969"/>
            <a:ext cx="3189296" cy="396597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000" u="sng">
                <a:solidFill>
                  <a:schemeClr val="bg1"/>
                </a:solidFill>
              </a:rPr>
              <a:t>Catindows 2.0 Setup</a:t>
            </a:r>
            <a:endParaRPr sz="2000">
              <a:solidFill>
                <a:schemeClr val="bg1"/>
              </a:solidFill>
            </a:endParaRPr>
          </a:p>
        </p:txBody>
      </p:sp>
      <p:sp>
        <p:nvSpPr>
          <p:cNvPr id="715039166" name=""/>
          <p:cNvSpPr/>
          <p:nvPr/>
        </p:nvSpPr>
        <p:spPr bwMode="auto">
          <a:xfrm flipH="0" flipV="0">
            <a:off x="1837" y="6326037"/>
            <a:ext cx="12184809" cy="50320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r>
              <a:rPr sz="2400">
                <a:solidFill>
                  <a:schemeClr val="tx1"/>
                </a:solidFill>
              </a:rPr>
              <a:t>Выберите диск</a:t>
            </a:r>
            <a:endParaRPr sz="2400">
              <a:solidFill>
                <a:schemeClr val="tx1"/>
              </a:solidFill>
            </a:endParaRPr>
          </a:p>
        </p:txBody>
      </p:sp>
      <p:sp>
        <p:nvSpPr>
          <p:cNvPr id="924860860" name=""/>
          <p:cNvSpPr/>
          <p:nvPr/>
        </p:nvSpPr>
        <p:spPr bwMode="auto">
          <a:xfrm flipH="0" flipV="0">
            <a:off x="760101" y="1574540"/>
            <a:ext cx="10380305" cy="3285153"/>
          </a:xfrm>
          <a:prstGeom prst="rect">
            <a:avLst/>
          </a:prstGeom>
          <a:solidFill>
            <a:srgbClr val="0400FF"/>
          </a:solidFill>
          <a:ln w="57150" cap="flat" cmpd="sng" algn="ctr">
            <a:solidFill>
              <a:schemeClr val="bg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/>
          <a:p>
            <a:pPr algn="l">
              <a:defRPr/>
            </a:pPr>
            <a:endParaRPr sz="2000"/>
          </a:p>
          <a:p>
            <a:pPr algn="l">
              <a:defRPr/>
            </a:pPr>
            <a:r>
              <a:rPr sz="2000" u="sng">
                <a:solidFill>
                  <a:schemeClr val="hlink"/>
                </a:solidFill>
                <a:hlinkClick r:id="rId2" action="ppaction://hlinksldjump" tooltip="Слайд 6"/>
              </a:rPr>
              <a:t> Disk C: Catindows’s system disk</a:t>
            </a:r>
            <a:endParaRPr sz="20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0"/>
    </mc:Choice>
    <mc:Fallback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rgbClr val="0400F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05209671" name=""/>
          <p:cNvSpPr txBox="1"/>
          <p:nvPr/>
        </p:nvSpPr>
        <p:spPr bwMode="auto">
          <a:xfrm flipH="0" flipV="0">
            <a:off x="19809" y="17969"/>
            <a:ext cx="3189296" cy="396597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000" u="sng">
                <a:solidFill>
                  <a:schemeClr val="bg1"/>
                </a:solidFill>
              </a:rPr>
              <a:t>Catindows 2.0 Setup</a:t>
            </a:r>
            <a:endParaRPr sz="2000">
              <a:solidFill>
                <a:schemeClr val="bg1"/>
              </a:solidFill>
            </a:endParaRPr>
          </a:p>
        </p:txBody>
      </p:sp>
      <p:sp>
        <p:nvSpPr>
          <p:cNvPr id="80320315" name=""/>
          <p:cNvSpPr/>
          <p:nvPr/>
        </p:nvSpPr>
        <p:spPr bwMode="auto">
          <a:xfrm flipH="0" flipV="0">
            <a:off x="1837" y="6326037"/>
            <a:ext cx="12184809" cy="50320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>
              <a:defRPr/>
            </a:pPr>
            <a:r>
              <a:rPr sz="2400">
                <a:solidFill>
                  <a:schemeClr val="tx1"/>
                </a:solidFill>
              </a:rPr>
              <a:t>Ждите</a:t>
            </a:r>
            <a:endParaRPr sz="2400">
              <a:solidFill>
                <a:schemeClr val="tx1"/>
              </a:solidFill>
            </a:endParaRPr>
          </a:p>
        </p:txBody>
      </p:sp>
      <p:sp>
        <p:nvSpPr>
          <p:cNvPr id="1444574325" name=""/>
          <p:cNvSpPr/>
          <p:nvPr/>
        </p:nvSpPr>
        <p:spPr bwMode="auto">
          <a:xfrm flipH="0" flipV="0">
            <a:off x="1109999" y="2876938"/>
            <a:ext cx="9816581" cy="1866122"/>
          </a:xfrm>
          <a:prstGeom prst="rect">
            <a:avLst/>
          </a:prstGeom>
          <a:solidFill>
            <a:srgbClr val="0400FF"/>
          </a:solidFill>
          <a:ln w="57150" cap="flat" cmpd="sng" algn="ctr">
            <a:solidFill>
              <a:schemeClr val="bg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p>
            <a:pPr algn="ctr">
              <a:defRPr/>
            </a:pPr>
            <a:r>
              <a:rPr sz="2400"/>
              <a:t>Установка копирует файлы</a:t>
            </a:r>
            <a:endParaRPr sz="2400"/>
          </a:p>
        </p:txBody>
      </p:sp>
      <p:sp>
        <p:nvSpPr>
          <p:cNvPr id="1382416927" name=""/>
          <p:cNvSpPr/>
          <p:nvPr/>
        </p:nvSpPr>
        <p:spPr bwMode="auto">
          <a:xfrm flipH="0" flipV="0">
            <a:off x="1343265" y="3498978"/>
            <a:ext cx="9350050" cy="894183"/>
          </a:xfrm>
          <a:prstGeom prst="rect">
            <a:avLst/>
          </a:prstGeom>
          <a:solidFill>
            <a:srgbClr val="0400FF"/>
          </a:solidFill>
          <a:ln w="57150" cap="flat" cmpd="sng" algn="ctr">
            <a:solidFill>
              <a:schemeClr val="bg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5785947" name=""/>
          <p:cNvSpPr/>
          <p:nvPr/>
        </p:nvSpPr>
        <p:spPr bwMode="auto">
          <a:xfrm flipH="0" flipV="0">
            <a:off x="1343265" y="3498978"/>
            <a:ext cx="9350050" cy="894183"/>
          </a:xfrm>
          <a:prstGeom prst="rect">
            <a:avLst/>
          </a:prstGeom>
          <a:solidFill>
            <a:srgbClr val="FFFF00"/>
          </a:solidFill>
          <a:ln w="57150" cap="flat" cmpd="sng" algn="ctr">
            <a:solidFill>
              <a:schemeClr val="bg1"/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1000"/>
    </mc:Choice>
    <mc:Fallback>
      <p:transition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4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5785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0"/>
                                        <p:tgtEl>
                                          <p:spTgt spid="1535785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tx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2000"/>
    </mc:Choice>
    <mc:Fallback>
      <p:transition advClick="0" advTm="2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tx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85432390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891323" y="2424112"/>
            <a:ext cx="5981699" cy="20097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2000"/>
    </mc:Choice>
    <mc:Fallback>
      <p:transition advClick="0" advTm="2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bg>
      <p:bgPr shadeToTitle="0">
        <a:solidFill>
          <a:schemeClr val="tx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182917201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0" y="0"/>
            <a:ext cx="12228979" cy="6890646"/>
          </a:xfrm>
          <a:prstGeom prst="rect">
            <a:avLst/>
          </a:prstGeom>
        </p:spPr>
      </p:pic>
      <p:sp>
        <p:nvSpPr>
          <p:cNvPr id="1738824377" name=""/>
          <p:cNvSpPr/>
          <p:nvPr/>
        </p:nvSpPr>
        <p:spPr bwMode="auto">
          <a:xfrm flipH="0" flipV="0">
            <a:off x="2218010" y="1963316"/>
            <a:ext cx="7464489" cy="4004387"/>
          </a:xfrm>
          <a:prstGeom prst="rect">
            <a:avLst/>
          </a:prstGeom>
          <a:solidFill>
            <a:schemeClr val="bg2">
              <a:lumMod val="50000"/>
            </a:schemeClr>
          </a:solidFill>
          <a:ln w="76199" cap="flat" cmpd="sng" algn="ctr">
            <a:solidFill>
              <a:schemeClr val="tx1">
                <a:lumMod val="50196"/>
                <a:lumOff val="49804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98132521" name=""/>
          <p:cNvSpPr/>
          <p:nvPr/>
        </p:nvSpPr>
        <p:spPr bwMode="auto">
          <a:xfrm flipH="0" flipV="0">
            <a:off x="2218010" y="1924438"/>
            <a:ext cx="7464489" cy="719233"/>
          </a:xfrm>
          <a:prstGeom prst="rect">
            <a:avLst/>
          </a:prstGeom>
          <a:solidFill>
            <a:srgbClr val="0400FF"/>
          </a:solidFill>
          <a:ln w="76199" cap="flat" cmpd="sng" algn="ctr">
            <a:solidFill>
              <a:schemeClr val="tx1">
                <a:lumMod val="50196"/>
                <a:lumOff val="49804"/>
              </a:schemeClr>
            </a:solidFill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75859664" name=""/>
          <p:cNvSpPr txBox="1"/>
          <p:nvPr/>
        </p:nvSpPr>
        <p:spPr bwMode="auto">
          <a:xfrm flipH="0" flipV="0">
            <a:off x="2451275" y="2935254"/>
            <a:ext cx="6474192" cy="42707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200">
                <a:solidFill>
                  <a:schemeClr val="bg1"/>
                </a:solidFill>
              </a:rPr>
              <a:t>Распаковка файлов Catindows</a:t>
            </a:r>
            <a:endParaRPr sz="22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20000"/>
    </mc:Choice>
    <mc:Fallback>
      <p:transition advClick="0" advTm="20000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New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R7-Office/2024.1.1.375</Application>
  <DocSecurity>0</DocSecurity>
  <PresentationFormat/>
  <Paragraphs>0</Paragraphs>
  <Slides>32</Slides>
  <Notes>32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/>
  <cp:keywords/>
  <dc:description/>
  <dc:identifier/>
  <dc:language>ru-RU</dc:language>
  <cp:lastModifiedBy>Galileo 250</cp:lastModifiedBy>
  <cp:revision>9</cp:revision>
  <dcterms:created xsi:type="dcterms:W3CDTF">2023-08-25T13:22:51Z</dcterms:created>
  <dcterms:modified xsi:type="dcterms:W3CDTF">2024-12-31T16:25:17Z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Notes">
    <vt:i4>1</vt:i4>
  </property>
  <property fmtid="{D5CDD505-2E9C-101B-9397-08002B2CF9AE}" pid="4" name="PresentationFormat">
    <vt:lpwstr>Широкоэкранный</vt:lpwstr>
  </property>
  <property fmtid="{D5CDD505-2E9C-101B-9397-08002B2CF9AE}" pid="5" name="Slides">
    <vt:i4>1</vt:i4>
  </property>
</Properties>
</file>