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216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539552" y="620688"/>
            <a:ext cx="7992888" cy="568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2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audio" Target="../media/audio2.wav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3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audio" Target="../media/audio7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6.wav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audio" Target="../media/audio4.wav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6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6.wav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15.jpe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audio" Target="../media/audio6.wav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9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15.jpeg"/><Relationship Id="rId1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4544" y="692696"/>
            <a:ext cx="97930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«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Назови и раскрась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»</a:t>
            </a:r>
            <a:endParaRPr lang="ru-RU" sz="72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" name="AutoShape 2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img-fotki.yandex.ru/get/26001/115352506.186/0_be5dc_bfb0548f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705" y="2599210"/>
            <a:ext cx="3798590" cy="2610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0.pic4you.ru/allimage/y2012/03-01/12216/176809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4473" y="2170840"/>
            <a:ext cx="2088232" cy="2516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0.pic4you.ru/allimage/y2012/03-01/12216/176809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268" y="2170840"/>
            <a:ext cx="2088232" cy="2516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Колокольчик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4" name="Как много ты знаешь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6032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hlinkshowjump?jump=nextslide">
              <a:snd r:embed="rId4" name="Да - это векрный ответ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Ромашка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13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7213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10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733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5614674"/>
            <a:ext cx="73808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Ура! Мой подарок готов!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3788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168713" y="535478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9899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339752" y="548680"/>
            <a:ext cx="6336704" cy="3600400"/>
          </a:xfrm>
          <a:prstGeom prst="cloudCallout">
            <a:avLst>
              <a:gd name="adj1" fmla="val -40226"/>
              <a:gd name="adj2" fmla="val 5196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приготовила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подарок для своего друга, но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не раскрасила его. Помогите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мне в этом.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Находите карточки с цветами 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картинка постепенно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раскрасится</a:t>
            </a:r>
          </a:p>
        </p:txBody>
      </p:sp>
      <p:pic>
        <p:nvPicPr>
          <p:cNvPr id="1026" name="Picture 2" descr="http://s0.pic4you.ru/allimage/y2012/03-01/12216/176809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9999" y="3406230"/>
            <a:ext cx="2450065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7324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nextslide">
              <a:snd r:embed="rId9" name="Верно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 r="1000"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Василёк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12" name="Как много ты знаешь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287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10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Ландыш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0432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Фиалка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271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Гвоздика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hlinkshowjump?jump=nextslide">
              <a:snd r:embed="rId13" name="молодец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7506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>
              <a:snd r:embed="rId2" name="Да - это векрный ответ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Одуванчик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9845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hlinkshowjump?jump=nextslide">
              <a:snd r:embed="rId10" name="Верно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Тюльпан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3715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46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Фокина Лидия Петровна</dc:creator>
  <cp:keywords>Интерактивная игра</cp:keywords>
  <cp:lastModifiedBy>Пользователь</cp:lastModifiedBy>
  <cp:revision>63</cp:revision>
  <dcterms:created xsi:type="dcterms:W3CDTF">2014-07-06T18:18:01Z</dcterms:created>
  <dcterms:modified xsi:type="dcterms:W3CDTF">2020-11-15T13:54:13Z</dcterms:modified>
</cp:coreProperties>
</file>