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7"/>
  </p:notesMasterIdLst>
  <p:sldIdLst>
    <p:sldId id="257" r:id="rId2"/>
    <p:sldId id="262" r:id="rId3"/>
    <p:sldId id="261" r:id="rId4"/>
    <p:sldId id="260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13" autoAdjust="0"/>
  </p:normalViewPr>
  <p:slideViewPr>
    <p:cSldViewPr>
      <p:cViewPr>
        <p:scale>
          <a:sx n="100" d="100"/>
          <a:sy n="100" d="100"/>
        </p:scale>
        <p:origin x="-1860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5455FC-E825-4EDB-91E4-9BBA1F093D61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6C9440-9542-49D6-BA72-780E23DCC2D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FD923-15D2-48C6-9AC7-C4A979C6BE72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F0458-65D5-4EBD-9CCF-B79B5B9142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FD923-15D2-48C6-9AC7-C4A979C6BE72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F0458-65D5-4EBD-9CCF-B79B5B9142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FD923-15D2-48C6-9AC7-C4A979C6BE72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F0458-65D5-4EBD-9CCF-B79B5B9142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FD923-15D2-48C6-9AC7-C4A979C6BE72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F0458-65D5-4EBD-9CCF-B79B5B9142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FD923-15D2-48C6-9AC7-C4A979C6BE72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F0458-65D5-4EBD-9CCF-B79B5B9142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FD923-15D2-48C6-9AC7-C4A979C6BE72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F0458-65D5-4EBD-9CCF-B79B5B9142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FD923-15D2-48C6-9AC7-C4A979C6BE72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F0458-65D5-4EBD-9CCF-B79B5B9142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FD923-15D2-48C6-9AC7-C4A979C6BE72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F0458-65D5-4EBD-9CCF-B79B5B9142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FD923-15D2-48C6-9AC7-C4A979C6BE72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F0458-65D5-4EBD-9CCF-B79B5B9142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FD923-15D2-48C6-9AC7-C4A979C6BE72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F0458-65D5-4EBD-9CCF-B79B5B9142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FD923-15D2-48C6-9AC7-C4A979C6BE72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F0458-65D5-4EBD-9CCF-B79B5B9142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FD923-15D2-48C6-9AC7-C4A979C6BE72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F0458-65D5-4EBD-9CCF-B79B5B91425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2.jpeg"/><Relationship Id="rId4" Type="http://schemas.openxmlformats.org/officeDocument/2006/relationships/slide" Target="slide5.xml"/><Relationship Id="rId9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7.jpeg"/><Relationship Id="rId3" Type="http://schemas.openxmlformats.org/officeDocument/2006/relationships/image" Target="../media/image5.png"/><Relationship Id="rId7" Type="http://schemas.openxmlformats.org/officeDocument/2006/relationships/image" Target="../media/image2.jpeg"/><Relationship Id="rId12" Type="http://schemas.openxmlformats.org/officeDocument/2006/relationships/hyperlink" Target="https://learningapps.org/view10763404" TargetMode="External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48;&#1085;&#1090;&#1077;&#1088;&#1072;&#1082;&#1090;&#1080;&#1074;&#1085;&#1099;&#1077;%20&#1076;&#1086;&#1089;&#1082;&#1080;\Alika_YArkina_-_Cvety_-_Detskie_aranzhirovki_(Gybka.com).mp3" TargetMode="External"/><Relationship Id="rId6" Type="http://schemas.openxmlformats.org/officeDocument/2006/relationships/slide" Target="slide5.xml"/><Relationship Id="rId11" Type="http://schemas.openxmlformats.org/officeDocument/2006/relationships/image" Target="../media/image4.jpeg"/><Relationship Id="rId5" Type="http://schemas.openxmlformats.org/officeDocument/2006/relationships/image" Target="../media/image1.jpeg"/><Relationship Id="rId10" Type="http://schemas.openxmlformats.org/officeDocument/2006/relationships/slide" Target="slide4.xml"/><Relationship Id="rId4" Type="http://schemas.openxmlformats.org/officeDocument/2006/relationships/image" Target="../media/image6.png"/><Relationship Id="rId9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slide" Target="slide4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11" Type="http://schemas.openxmlformats.org/officeDocument/2006/relationships/hyperlink" Target="&#1047;&#1072;&#1075;&#1072;&#1076;&#1082;&#1080;%20&#1087;&#1088;&#1086;%20&#1094;&#1074;&#1077;&#1090;&#1099;%20&#1076;&#1083;&#1103;%20&#1076;&#1077;&#1090;&#1077;&#1081;%20&#1056;&#1072;&#1079;&#1074;&#1080;&#1074;&#1072;&#1102;&#1097;&#1080;&#1081;%20&#1084;&#1091;&#1083;&#1100;&#1090;&#1080;&#1082;%20&#1087;&#1086;&#1085;&#1080;.mp4" TargetMode="External"/><Relationship Id="rId5" Type="http://schemas.openxmlformats.org/officeDocument/2006/relationships/image" Target="../media/image2.jpeg"/><Relationship Id="rId10" Type="http://schemas.openxmlformats.org/officeDocument/2006/relationships/image" Target="../media/image9.jpeg"/><Relationship Id="rId4" Type="http://schemas.openxmlformats.org/officeDocument/2006/relationships/slide" Target="slide5.xml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image" Target="../media/image13.gif"/><Relationship Id="rId3" Type="http://schemas.openxmlformats.org/officeDocument/2006/relationships/slide" Target="slide2.xml"/><Relationship Id="rId7" Type="http://schemas.openxmlformats.org/officeDocument/2006/relationships/slide" Target="slide3.xml"/><Relationship Id="rId12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48;&#1085;&#1090;&#1077;&#1088;&#1072;&#1082;&#1090;&#1080;&#1074;&#1085;&#1099;&#1077;%20&#1076;&#1086;&#1089;&#1082;&#1080;\&#1044;&#1077;&#1090;&#1089;&#1082;&#1072;&#1103;%20&#1087;&#1077;&#1089;&#1077;&#1085;&#1082;&#1072;%20-%20&#1054;%20&#1094;&#1074;&#1077;&#1090;&#1072;&#1093;.._(Audio-VK4.ru).mp3" TargetMode="External"/><Relationship Id="rId6" Type="http://schemas.openxmlformats.org/officeDocument/2006/relationships/image" Target="../media/image2.jpeg"/><Relationship Id="rId11" Type="http://schemas.openxmlformats.org/officeDocument/2006/relationships/image" Target="../media/image11.jpeg"/><Relationship Id="rId5" Type="http://schemas.openxmlformats.org/officeDocument/2006/relationships/slide" Target="slide5.xml"/><Relationship Id="rId10" Type="http://schemas.openxmlformats.org/officeDocument/2006/relationships/image" Target="../media/image10.png"/><Relationship Id="rId4" Type="http://schemas.openxmlformats.org/officeDocument/2006/relationships/image" Target="../media/image1.jpeg"/><Relationship Id="rId9" Type="http://schemas.openxmlformats.org/officeDocument/2006/relationships/image" Target="../media/image4.jpeg"/><Relationship Id="rId14" Type="http://schemas.openxmlformats.org/officeDocument/2006/relationships/hyperlink" Target="https://learningapps.org/view1051579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slide" Target="slide4.xml"/><Relationship Id="rId12" Type="http://schemas.openxmlformats.org/officeDocument/2006/relationships/image" Target="../media/image1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11" Type="http://schemas.openxmlformats.org/officeDocument/2006/relationships/hyperlink" Target="&#1059;&#1095;&#1080;&#1084;%20&#1089;&#1083;&#1086;&#1074;&#1072;.%20&#1062;&#1074;&#1077;&#1090;&#1099;%20&#1076;&#1083;&#1103;%20&#1084;&#1072;&#1083;&#1099;&#1096;&#1077;&#1081;!%20&#1056;&#1072;&#1079;&#1074;&#1080;&#1074;&#1072;&#1102;&#1097;&#1080;&#1077;%20&#1084;&#1091;&#1083;&#1100;&#1090;&#1080;&#1082;&#1080;%20&#1076;&#1083;&#1103;%20&#1076;&#1077;&#1090;&#1077;&#1081;.mp4" TargetMode="External"/><Relationship Id="rId5" Type="http://schemas.openxmlformats.org/officeDocument/2006/relationships/slide" Target="slide3.xml"/><Relationship Id="rId10" Type="http://schemas.openxmlformats.org/officeDocument/2006/relationships/image" Target="../media/image15.jpeg"/><Relationship Id="rId4" Type="http://schemas.openxmlformats.org/officeDocument/2006/relationships/image" Target="../media/image2.jpe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2771800" y="1052736"/>
            <a:ext cx="6192688" cy="5616624"/>
          </a:xfrm>
          <a:prstGeom prst="roundRect">
            <a:avLst>
              <a:gd name="adj" fmla="val 866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79512" y="188640"/>
            <a:ext cx="2088232" cy="151216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9512" y="1772816"/>
            <a:ext cx="2088232" cy="151216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79512" y="3356992"/>
            <a:ext cx="2088232" cy="151216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79512" y="4941168"/>
            <a:ext cx="2088232" cy="1512168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 descr="G:\images (8).jpe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520" y="260648"/>
            <a:ext cx="1944216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028" name="Picture 4" descr="G:\images (2).jpe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520" y="5013176"/>
            <a:ext cx="1944216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029" name="Picture 5" descr="G:\images (9).jpe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1520" y="1844824"/>
            <a:ext cx="1952625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033" name="Picture 9" descr="G:\images (1).jpe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1520" y="3429000"/>
            <a:ext cx="1944216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26" name="Скругленный прямоугольник 25"/>
          <p:cNvSpPr/>
          <p:nvPr/>
        </p:nvSpPr>
        <p:spPr>
          <a:xfrm>
            <a:off x="2771800" y="116632"/>
            <a:ext cx="6192688" cy="864096"/>
          </a:xfrm>
          <a:prstGeom prst="roundRect">
            <a:avLst>
              <a:gd name="adj" fmla="val 4260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Цветы</a:t>
            </a:r>
            <a:endParaRPr lang="ru-RU" sz="60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Alika_YArkina_-_Cvety_-_Detskie_aranzhirovki_(Gybka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7380312" y="3140968"/>
            <a:ext cx="304800" cy="304800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2771800" y="188640"/>
            <a:ext cx="6192688" cy="6480720"/>
          </a:xfrm>
          <a:prstGeom prst="roundRect">
            <a:avLst>
              <a:gd name="adj" fmla="val 866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59832" y="332656"/>
            <a:ext cx="465811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Скругленный прямоугольник 17"/>
          <p:cNvSpPr/>
          <p:nvPr/>
        </p:nvSpPr>
        <p:spPr>
          <a:xfrm>
            <a:off x="179512" y="188640"/>
            <a:ext cx="2088232" cy="151216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9512" y="1772816"/>
            <a:ext cx="2088232" cy="151216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79512" y="3356992"/>
            <a:ext cx="2088232" cy="151216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79512" y="4941168"/>
            <a:ext cx="2088232" cy="1512168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 descr="G:\images (8)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520" y="260648"/>
            <a:ext cx="1944216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028" name="Picture 4" descr="G:\images (2).jpe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1520" y="5013176"/>
            <a:ext cx="1944216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029" name="Picture 5" descr="G:\images (9).jpe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1520" y="1844824"/>
            <a:ext cx="1952625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033" name="Picture 9" descr="G:\images (1).jpe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51520" y="3429000"/>
            <a:ext cx="1944216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9" name="Скругленный прямоугольник 18"/>
          <p:cNvSpPr/>
          <p:nvPr/>
        </p:nvSpPr>
        <p:spPr>
          <a:xfrm>
            <a:off x="6660232" y="4149080"/>
            <a:ext cx="2160240" cy="1584176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hlinkClick r:id="rId12"/>
              </a:rPr>
              <a:t>Дидактическая игра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hlinkClick r:id="rId12"/>
              </a:rPr>
              <a:t> «Найди пару»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31" name="Picture 7" descr="C:\Users\Пользователь\Desktop\ыраыва\34019_html_42452ac7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863765" y="3717032"/>
            <a:ext cx="3724460" cy="266429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33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2771800" y="188640"/>
            <a:ext cx="6192688" cy="6480720"/>
          </a:xfrm>
          <a:prstGeom prst="roundRect">
            <a:avLst>
              <a:gd name="adj" fmla="val 866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79512" y="188640"/>
            <a:ext cx="2088232" cy="151216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9512" y="1772816"/>
            <a:ext cx="2088232" cy="151216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79512" y="3356992"/>
            <a:ext cx="2088232" cy="151216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79512" y="4941168"/>
            <a:ext cx="2088232" cy="1512168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 descr="G:\images (8).jpe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520" y="260648"/>
            <a:ext cx="1944216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028" name="Picture 4" descr="G:\images (2).jpe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520" y="5013176"/>
            <a:ext cx="1944216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029" name="Picture 5" descr="G:\images (9)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1520" y="1844824"/>
            <a:ext cx="1952625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033" name="Picture 9" descr="G:\images (1).jpe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1520" y="3429000"/>
            <a:ext cx="1944216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59832" y="260648"/>
            <a:ext cx="2016224" cy="295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051" name="Picture 3" descr="C:\Users\Пользователь\Desktop\ыраыва\7288_d228ebb44e643cf443e6648d8d55c0d5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03848" y="3284984"/>
            <a:ext cx="5112568" cy="3269976"/>
          </a:xfrm>
          <a:prstGeom prst="rect">
            <a:avLst/>
          </a:prstGeom>
          <a:noFill/>
        </p:spPr>
      </p:pic>
      <p:sp>
        <p:nvSpPr>
          <p:cNvPr id="19" name="Скругленный прямоугольник 18">
            <a:hlinkClick r:id="rId11" action="ppaction://hlinkfile"/>
          </p:cNvPr>
          <p:cNvSpPr/>
          <p:nvPr/>
        </p:nvSpPr>
        <p:spPr>
          <a:xfrm>
            <a:off x="5940152" y="1052736"/>
            <a:ext cx="2304256" cy="1296144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Загадки</a:t>
            </a:r>
            <a:endParaRPr lang="ru-RU" sz="4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2771800" y="188640"/>
            <a:ext cx="6192688" cy="6480720"/>
          </a:xfrm>
          <a:prstGeom prst="roundRect">
            <a:avLst>
              <a:gd name="adj" fmla="val 866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79512" y="188640"/>
            <a:ext cx="2088232" cy="151216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9512" y="1772816"/>
            <a:ext cx="2088232" cy="151216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79512" y="3356992"/>
            <a:ext cx="2088232" cy="151216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79512" y="4941168"/>
            <a:ext cx="2088232" cy="1512168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 descr="G:\images (8).jpe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520" y="260648"/>
            <a:ext cx="1944216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028" name="Picture 4" descr="G:\images (2).jpe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1520" y="5013176"/>
            <a:ext cx="1944216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029" name="Picture 5" descr="G:\images (9).jpe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1520" y="1844824"/>
            <a:ext cx="1952625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033" name="Picture 9" descr="G:\images (1).jpe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1520" y="3429000"/>
            <a:ext cx="1944216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1" name="Детская песенка - О цветах.._(Audio-VK4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/>
          <a:stretch>
            <a:fillRect/>
          </a:stretch>
        </p:blipFill>
        <p:spPr>
          <a:xfrm>
            <a:off x="4427984" y="2924944"/>
            <a:ext cx="304800" cy="304800"/>
          </a:xfrm>
          <a:prstGeom prst="rect">
            <a:avLst/>
          </a:prstGeom>
        </p:spPr>
      </p:pic>
      <p:pic>
        <p:nvPicPr>
          <p:cNvPr id="3074" name="Picture 2" descr="C:\Users\Пользователь\Desktop\ыраыва\img22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843808" y="404664"/>
            <a:ext cx="4224470" cy="3168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3075" name="Picture 3" descr="C:\Users\Пользователь\Desktop\ыраыва\QT2A9Rtedvk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796136" y="3501008"/>
            <a:ext cx="2880320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4" name="Picture 2" descr="https://liubavyshka.ru/_ph/114/2/996522255.gif?1602034038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020272" y="980728"/>
            <a:ext cx="1728192" cy="1922614"/>
          </a:xfrm>
          <a:prstGeom prst="rect">
            <a:avLst/>
          </a:prstGeom>
          <a:noFill/>
        </p:spPr>
      </p:pic>
      <p:sp>
        <p:nvSpPr>
          <p:cNvPr id="19" name="Скругленный прямоугольник 18"/>
          <p:cNvSpPr/>
          <p:nvPr/>
        </p:nvSpPr>
        <p:spPr>
          <a:xfrm>
            <a:off x="2987824" y="4221088"/>
            <a:ext cx="2520280" cy="1584176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14"/>
              </a:rPr>
              <a:t>Дидактическая игра </a:t>
            </a:r>
          </a:p>
          <a:p>
            <a:pPr algn="ctr"/>
            <a:r>
              <a:rPr lang="ru-RU" dirty="0" smtClean="0">
                <a:hlinkClick r:id="rId14"/>
              </a:rPr>
              <a:t>«Лекарственные растения»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33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2332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2771800" y="188640"/>
            <a:ext cx="6192688" cy="6480720"/>
          </a:xfrm>
          <a:prstGeom prst="roundRect">
            <a:avLst>
              <a:gd name="adj" fmla="val 866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79512" y="188640"/>
            <a:ext cx="2088232" cy="151216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9512" y="1772816"/>
            <a:ext cx="2088232" cy="151216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79512" y="3356992"/>
            <a:ext cx="2088232" cy="151216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79512" y="4941168"/>
            <a:ext cx="2088232" cy="1512168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 descr="G:\images (8).jpe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520" y="260648"/>
            <a:ext cx="1944216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028" name="Picture 4" descr="G:\images (2)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520" y="5013176"/>
            <a:ext cx="1944216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029" name="Picture 5" descr="G:\images (9).jpe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1520" y="1844824"/>
            <a:ext cx="1952625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033" name="Picture 9" descr="G:\images (1).jpe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1520" y="3429000"/>
            <a:ext cx="1944216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4098" name="Picture 2" descr="C:\Users\Пользователь\Desktop\ыраыва\Ребусы_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43808" y="548680"/>
            <a:ext cx="2808312" cy="1819780"/>
          </a:xfrm>
          <a:prstGeom prst="rect">
            <a:avLst/>
          </a:prstGeom>
          <a:noFill/>
        </p:spPr>
      </p:pic>
      <p:pic>
        <p:nvPicPr>
          <p:cNvPr id="4099" name="Picture 3" descr="C:\Users\Пользователь\Desktop\ыраыва\slide-7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724128" y="476672"/>
            <a:ext cx="3172655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4" name="Скругленный прямоугольник 13">
            <a:hlinkClick r:id="rId11" action="ppaction://hlinkfile"/>
          </p:cNvPr>
          <p:cNvSpPr/>
          <p:nvPr/>
        </p:nvSpPr>
        <p:spPr>
          <a:xfrm>
            <a:off x="6516216" y="3789040"/>
            <a:ext cx="2304256" cy="1440160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Учим слова</a:t>
            </a:r>
            <a:endParaRPr lang="ru-RU" sz="4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843808" y="3068960"/>
            <a:ext cx="3506723" cy="288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</TotalTime>
  <Words>17</Words>
  <Application>Microsoft Office PowerPoint</Application>
  <PresentationFormat>Экран (4:3)</PresentationFormat>
  <Paragraphs>7</Paragraphs>
  <Slides>5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26</cp:revision>
  <dcterms:created xsi:type="dcterms:W3CDTF">2020-10-19T13:51:04Z</dcterms:created>
  <dcterms:modified xsi:type="dcterms:W3CDTF">2020-11-01T12:48:42Z</dcterms:modified>
</cp:coreProperties>
</file>