
<file path=[Content_Types].xml><?xml version="1.0" encoding="utf-8"?>
<Types xmlns="http://schemas.openxmlformats.org/package/2006/content-types">
  <Default Extension="png" ContentType="image/png"/>
  <Default Extension="m4a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4" autoAdjust="0"/>
    <p:restoredTop sz="94569" autoAdjust="0"/>
  </p:normalViewPr>
  <p:slideViewPr>
    <p:cSldViewPr>
      <p:cViewPr>
        <p:scale>
          <a:sx n="70" d="100"/>
          <a:sy n="70" d="100"/>
        </p:scale>
        <p:origin x="-82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5" Type="http://schemas.openxmlformats.org/officeDocument/2006/relationships/slide" Target="slide2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slide" Target="slide3.xml"/><Relationship Id="rId18" Type="http://schemas.openxmlformats.org/officeDocument/2006/relationships/image" Target="../media/image11.png"/><Relationship Id="rId3" Type="http://schemas.openxmlformats.org/officeDocument/2006/relationships/slideLayout" Target="../slideLayouts/slideLayout1.xml"/><Relationship Id="rId21" Type="http://schemas.microsoft.com/office/2007/relationships/hdphoto" Target="../media/hdphoto5.wdp"/><Relationship Id="rId7" Type="http://schemas.openxmlformats.org/officeDocument/2006/relationships/image" Target="../media/image3.png"/><Relationship Id="rId12" Type="http://schemas.microsoft.com/office/2007/relationships/hdphoto" Target="../media/hdphoto3.wdp"/><Relationship Id="rId17" Type="http://schemas.openxmlformats.org/officeDocument/2006/relationships/image" Target="../media/image10.png"/><Relationship Id="rId2" Type="http://schemas.openxmlformats.org/officeDocument/2006/relationships/audio" Target="../media/media1.m4a"/><Relationship Id="rId16" Type="http://schemas.openxmlformats.org/officeDocument/2006/relationships/image" Target="../media/image9.png"/><Relationship Id="rId20" Type="http://schemas.openxmlformats.org/officeDocument/2006/relationships/image" Target="../media/image12.png"/><Relationship Id="rId1" Type="http://schemas.microsoft.com/office/2007/relationships/media" Target="../media/media1.m4a"/><Relationship Id="rId6" Type="http://schemas.openxmlformats.org/officeDocument/2006/relationships/image" Target="../media/image1.jpg"/><Relationship Id="rId11" Type="http://schemas.openxmlformats.org/officeDocument/2006/relationships/image" Target="../media/image6.png"/><Relationship Id="rId24" Type="http://schemas.openxmlformats.org/officeDocument/2006/relationships/image" Target="../media/image14.png"/><Relationship Id="rId5" Type="http://schemas.openxmlformats.org/officeDocument/2006/relationships/audio" Target="../media/audio2.wav"/><Relationship Id="rId15" Type="http://schemas.openxmlformats.org/officeDocument/2006/relationships/image" Target="../media/image8.png"/><Relationship Id="rId23" Type="http://schemas.microsoft.com/office/2007/relationships/hdphoto" Target="../media/hdphoto6.wdp"/><Relationship Id="rId10" Type="http://schemas.openxmlformats.org/officeDocument/2006/relationships/image" Target="../media/image5.png"/><Relationship Id="rId19" Type="http://schemas.microsoft.com/office/2007/relationships/hdphoto" Target="../media/hdphoto4.wdp"/><Relationship Id="rId4" Type="http://schemas.openxmlformats.org/officeDocument/2006/relationships/audio" Target="../media/audio1.wav"/><Relationship Id="rId9" Type="http://schemas.microsoft.com/office/2007/relationships/hdphoto" Target="../media/hdphoto2.wdp"/><Relationship Id="rId14" Type="http://schemas.openxmlformats.org/officeDocument/2006/relationships/image" Target="../media/image7.png"/><Relationship Id="rId22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image" Target="../media/image19.png"/><Relationship Id="rId18" Type="http://schemas.openxmlformats.org/officeDocument/2006/relationships/image" Target="../media/image22.png"/><Relationship Id="rId26" Type="http://schemas.microsoft.com/office/2007/relationships/hdphoto" Target="../media/hdphoto12.wdp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25.png"/><Relationship Id="rId7" Type="http://schemas.openxmlformats.org/officeDocument/2006/relationships/image" Target="../media/image15.png"/><Relationship Id="rId12" Type="http://schemas.microsoft.com/office/2007/relationships/hdphoto" Target="../media/hdphoto8.wdp"/><Relationship Id="rId17" Type="http://schemas.openxmlformats.org/officeDocument/2006/relationships/slide" Target="slide4.xml"/><Relationship Id="rId25" Type="http://schemas.openxmlformats.org/officeDocument/2006/relationships/image" Target="../media/image27.png"/><Relationship Id="rId2" Type="http://schemas.openxmlformats.org/officeDocument/2006/relationships/audio" Target="../media/media2.m4a"/><Relationship Id="rId16" Type="http://schemas.openxmlformats.org/officeDocument/2006/relationships/image" Target="../media/image21.png"/><Relationship Id="rId20" Type="http://schemas.openxmlformats.org/officeDocument/2006/relationships/image" Target="../media/image24.png"/><Relationship Id="rId29" Type="http://schemas.openxmlformats.org/officeDocument/2006/relationships/image" Target="../media/image29.png"/><Relationship Id="rId1" Type="http://schemas.microsoft.com/office/2007/relationships/media" Target="../media/media2.m4a"/><Relationship Id="rId6" Type="http://schemas.openxmlformats.org/officeDocument/2006/relationships/image" Target="../media/image1.jpg"/><Relationship Id="rId11" Type="http://schemas.openxmlformats.org/officeDocument/2006/relationships/image" Target="../media/image18.png"/><Relationship Id="rId24" Type="http://schemas.microsoft.com/office/2007/relationships/hdphoto" Target="../media/hdphoto11.wdp"/><Relationship Id="rId32" Type="http://schemas.openxmlformats.org/officeDocument/2006/relationships/image" Target="../media/image8.png"/><Relationship Id="rId5" Type="http://schemas.openxmlformats.org/officeDocument/2006/relationships/audio" Target="../media/audio1.wav"/><Relationship Id="rId15" Type="http://schemas.microsoft.com/office/2007/relationships/hdphoto" Target="../media/hdphoto9.wdp"/><Relationship Id="rId23" Type="http://schemas.openxmlformats.org/officeDocument/2006/relationships/image" Target="../media/image26.png"/><Relationship Id="rId28" Type="http://schemas.microsoft.com/office/2007/relationships/hdphoto" Target="../media/hdphoto13.wdp"/><Relationship Id="rId10" Type="http://schemas.openxmlformats.org/officeDocument/2006/relationships/image" Target="../media/image17.png"/><Relationship Id="rId19" Type="http://schemas.openxmlformats.org/officeDocument/2006/relationships/image" Target="../media/image23.png"/><Relationship Id="rId31" Type="http://schemas.microsoft.com/office/2007/relationships/hdphoto" Target="../media/hdphoto14.wdp"/><Relationship Id="rId4" Type="http://schemas.openxmlformats.org/officeDocument/2006/relationships/audio" Target="../media/audio2.wav"/><Relationship Id="rId9" Type="http://schemas.microsoft.com/office/2007/relationships/hdphoto" Target="../media/hdphoto7.wdp"/><Relationship Id="rId14" Type="http://schemas.openxmlformats.org/officeDocument/2006/relationships/image" Target="../media/image20.png"/><Relationship Id="rId22" Type="http://schemas.microsoft.com/office/2007/relationships/hdphoto" Target="../media/hdphoto10.wdp"/><Relationship Id="rId27" Type="http://schemas.openxmlformats.org/officeDocument/2006/relationships/image" Target="../media/image28.png"/><Relationship Id="rId30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31.gif"/><Relationship Id="rId5" Type="http://schemas.openxmlformats.org/officeDocument/2006/relationships/image" Target="../media/image1.jp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424"/>
            <a:ext cx="9144000" cy="7245424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15616" y="620688"/>
            <a:ext cx="71287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Segoe Script" panose="030B0504020000000003" pitchFamily="66" charset="0"/>
                <a:ea typeface="Meiryo" panose="020B0604030504040204" pitchFamily="34" charset="-128"/>
                <a:cs typeface="Meiryo" panose="020B0604030504040204" pitchFamily="34" charset="-128"/>
              </a:rPr>
              <a:t>Собери овощи и фрукты  в корзину</a:t>
            </a:r>
            <a:endParaRPr lang="ru-RU" sz="4400" b="1" dirty="0">
              <a:solidFill>
                <a:srgbClr val="FF0000"/>
              </a:solidFill>
              <a:latin typeface="Segoe Script" panose="030B0504020000000003" pitchFamily="66" charset="0"/>
              <a:ea typeface="Meiryo" panose="020B0604030504040204" pitchFamily="34" charset="-128"/>
              <a:cs typeface="Meiryo" panose="020B0604030504040204" pitchFamily="34" charset="-128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256" r="989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716" y="2492895"/>
            <a:ext cx="3950568" cy="3488845"/>
          </a:xfrm>
          <a:prstGeom prst="rect">
            <a:avLst/>
          </a:prstGeom>
        </p:spPr>
      </p:pic>
      <p:sp>
        <p:nvSpPr>
          <p:cNvPr id="7" name="Стрелка вправо с вырезом 6">
            <a:hlinkClick r:id="rId5" action="ppaction://hlinksldjump"/>
          </p:cNvPr>
          <p:cNvSpPr/>
          <p:nvPr/>
        </p:nvSpPr>
        <p:spPr>
          <a:xfrm>
            <a:off x="7755204" y="6165304"/>
            <a:ext cx="978408" cy="484632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8809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2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503" y="-209724"/>
            <a:ext cx="9144000" cy="716711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603" y="1073114"/>
            <a:ext cx="1400717" cy="170456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0" b="100000" l="0" r="9555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966181"/>
            <a:ext cx="1463211" cy="191843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5626" y="416194"/>
            <a:ext cx="1338143" cy="1096397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739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295" y="332656"/>
            <a:ext cx="1766747" cy="1766747"/>
          </a:xfrm>
          <a:prstGeom prst="rect">
            <a:avLst/>
          </a:prstGeom>
        </p:spPr>
      </p:pic>
      <p:pic>
        <p:nvPicPr>
          <p:cNvPr id="2051" name="Picture 3">
            <a:hlinkClick r:id="rId13" action="ppaction://hlinksldjump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789" y="6250709"/>
            <a:ext cx="10302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" name="Запись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39552" y="111394"/>
            <a:ext cx="609600" cy="60960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7050" y="3132670"/>
            <a:ext cx="3432175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451" y="3243610"/>
            <a:ext cx="2292350" cy="3249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6353" b="90000" l="10000" r="924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320" y="1840684"/>
            <a:ext cx="1988840" cy="1988840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794" b="99888" l="9886" r="8992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630" y="875076"/>
            <a:ext cx="3162525" cy="178768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2946" b="100000" l="231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6330" y="3219277"/>
            <a:ext cx="2243245" cy="206951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259" y="5564372"/>
            <a:ext cx="936073" cy="905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24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928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067 0.04 C 0.081 0.049 0.102 0.054 0.124 0.054 C 0.149 0.054 0.169 0.049 0.183 0.04 L 0.25 0 E" pathEditMode="relative" ptsTypes="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747 0.17253 L 0.30747 0.1725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36 0.10777 L -0.06736 0.23289 C -0.06736 0.28886 0.00157 0.35777 0.05764 0.35777 L 0.18264 0.35777 " pathEditMode="relative" rAng="0" ptsTypes="FfFF">
                                      <p:cBhvr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4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917 0.13113 L -0.10417 0.13113 C -0.04809 0.13113 0.02083 0.20005 0.02083 0.25624 L 0.02083 0.38113 " pathEditMode="relative" rAng="0" ptsTypes="FfFF">
                                      <p:cBhvr>
                                        <p:cTn id="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1248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audio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341576"/>
            <a:ext cx="2292350" cy="3249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250" b="100000" l="200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329" y="2491172"/>
            <a:ext cx="1275606" cy="170080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238" y="759172"/>
            <a:ext cx="1254508" cy="125372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785" b="100000" l="1838" r="9651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2160" y="5326920"/>
            <a:ext cx="2255291" cy="127485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0904" y="4397696"/>
            <a:ext cx="1101584" cy="136524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2069" b="99828" l="0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180" y="5326920"/>
            <a:ext cx="2339752" cy="150784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2821" y="43132"/>
            <a:ext cx="1169422" cy="1130835"/>
          </a:xfrm>
          <a:prstGeom prst="rect">
            <a:avLst/>
          </a:prstGeom>
        </p:spPr>
      </p:pic>
      <p:pic>
        <p:nvPicPr>
          <p:cNvPr id="3075" name="Picture 3">
            <a:hlinkClick r:id="rId17" action="ppaction://hlinksldjump"/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039" y="6113769"/>
            <a:ext cx="103028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9928" y="1706817"/>
            <a:ext cx="3432175" cy="343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18" y="1529408"/>
            <a:ext cx="1896672" cy="189667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097" y="245937"/>
            <a:ext cx="865702" cy="129335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2778" r="9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225" y="5038676"/>
            <a:ext cx="1086791" cy="1424904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1091" b="99697" l="1576" r="99273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4720644"/>
            <a:ext cx="1424904" cy="1424904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978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7116" y="3091910"/>
            <a:ext cx="1459793" cy="145979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1762" y="2144824"/>
            <a:ext cx="983424" cy="119675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30" cstate="print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48680"/>
            <a:ext cx="1607881" cy="1250574"/>
          </a:xfrm>
          <a:prstGeom prst="rect">
            <a:avLst/>
          </a:prstGeom>
        </p:spPr>
      </p:pic>
      <p:pic>
        <p:nvPicPr>
          <p:cNvPr id="2" name="Запись.m4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32"/>
          <a:stretch>
            <a:fillRect/>
          </a:stretch>
        </p:blipFill>
        <p:spPr>
          <a:xfrm>
            <a:off x="517593" y="580896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792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25 C 0 0.181 0.069 0.25 0.125 0.25 L 0.25 0.25 E" pathEditMode="relative" ptsTypes="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43 3.43201E-6 L -0.09636 0.06244 C -0.10538 0.07562 -0.11024 0.09528 -0.11024 0.11586 C -0.11024 0.13945 -0.10538 0.15818 -0.09636 0.17137 L -0.05643 0.23427 " pathEditMode="relative" rAng="0" ptsTypes="FffFF">
                                      <p:cBhvr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" y="1170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532 -0.01526 L -0.34532 -0.0152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14524E-6 L -0.4085 -0.22896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34" y="-11448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4648 L -0.01146 -0.2964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12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938 0.05366 L 0.25938 0.05366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5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6" fill="hold">
                      <p:stCondLst>
                        <p:cond delay="0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4" fill="hold">
                      <p:stCondLst>
                        <p:cond delay="0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drumroll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 vol="80000" showWhenStopped="0">
                <p:cTn id="8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980729"/>
            <a:ext cx="7640219" cy="5544616"/>
          </a:xfrm>
          <a:prstGeom prst="rect">
            <a:avLst/>
          </a:prstGeom>
        </p:spPr>
      </p:pic>
      <p:sp>
        <p:nvSpPr>
          <p:cNvPr id="10" name="Выноска-облако 9"/>
          <p:cNvSpPr/>
          <p:nvPr/>
        </p:nvSpPr>
        <p:spPr>
          <a:xfrm>
            <a:off x="179512" y="980729"/>
            <a:ext cx="3096344" cy="2664295"/>
          </a:xfrm>
          <a:prstGeom prst="cloudCallout">
            <a:avLst>
              <a:gd name="adj1" fmla="val -18629"/>
              <a:gd name="adj2" fmla="val 107709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359532" y="1907575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 smtClean="0">
                <a:solidFill>
                  <a:schemeClr val="tx2"/>
                </a:solidFill>
                <a:latin typeface="Segoe Script" panose="030B0504020000000003" pitchFamily="66" charset="0"/>
              </a:rPr>
              <a:t>Молодцы</a:t>
            </a:r>
            <a:endParaRPr lang="ru-RU" sz="4000" b="1" dirty="0">
              <a:solidFill>
                <a:schemeClr val="tx2"/>
              </a:solidFill>
              <a:latin typeface="Segoe Script" panose="030B05040200000000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293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8</Words>
  <Application>Microsoft Office PowerPoint</Application>
  <PresentationFormat>Экран (4:3)</PresentationFormat>
  <Paragraphs>3</Paragraphs>
  <Slides>4</Slides>
  <Notes>0</Notes>
  <HiddenSlides>0</HiddenSlides>
  <MMClips>3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Презентация PowerPoint</vt:lpstr>
      <vt:lpstr>2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</dc:creator>
  <cp:lastModifiedBy>Анна</cp:lastModifiedBy>
  <cp:revision>31</cp:revision>
  <dcterms:created xsi:type="dcterms:W3CDTF">2020-11-01T07:35:02Z</dcterms:created>
  <dcterms:modified xsi:type="dcterms:W3CDTF">2020-11-08T10:59:24Z</dcterms:modified>
</cp:coreProperties>
</file>