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1.jpg"/><Relationship Id="rId10" Type="http://schemas.openxmlformats.org/officeDocument/2006/relationships/image" Target="../media/image45.png"/><Relationship Id="rId4" Type="http://schemas.openxmlformats.org/officeDocument/2006/relationships/audio" Target="../media/audio4.wav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50.png"/><Relationship Id="rId5" Type="http://schemas.openxmlformats.org/officeDocument/2006/relationships/audio" Target="../media/audio3.wav"/><Relationship Id="rId10" Type="http://schemas.openxmlformats.org/officeDocument/2006/relationships/image" Target="../media/image49.png"/><Relationship Id="rId4" Type="http://schemas.openxmlformats.org/officeDocument/2006/relationships/audio" Target="../media/audio4.wav"/><Relationship Id="rId9" Type="http://schemas.openxmlformats.org/officeDocument/2006/relationships/image" Target="../media/image48.jpeg"/><Relationship Id="rId1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4.png"/><Relationship Id="rId5" Type="http://schemas.openxmlformats.org/officeDocument/2006/relationships/image" Target="../media/image1.jpg"/><Relationship Id="rId15" Type="http://schemas.microsoft.com/office/2007/relationships/hdphoto" Target="../media/hdphoto5.wdp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microsoft.com/office/2007/relationships/hdphoto" Target="../media/hdphoto3.wdp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6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0.jpg"/><Relationship Id="rId5" Type="http://schemas.openxmlformats.org/officeDocument/2006/relationships/image" Target="../media/image1.jpg"/><Relationship Id="rId10" Type="http://schemas.openxmlformats.org/officeDocument/2006/relationships/image" Target="../media/image59.png"/><Relationship Id="rId4" Type="http://schemas.openxmlformats.org/officeDocument/2006/relationships/audio" Target="../media/audio4.wav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1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.jp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.jp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.jp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.jp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1.png"/><Relationship Id="rId5" Type="http://schemas.openxmlformats.org/officeDocument/2006/relationships/image" Target="../media/image1.jpg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853"/>
            <a:ext cx="9144000" cy="7272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Segoe Print" panose="02000600000000000000" pitchFamily="2" charset="0"/>
              </a:rPr>
              <a:t>Игра «Ассоциации. Найди пару»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Цель:  развитие зрительного восприятия, внимания.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62" y="3374995"/>
            <a:ext cx="3847675" cy="2745035"/>
          </a:xfrm>
          <a:prstGeom prst="rect">
            <a:avLst/>
          </a:prstGeom>
        </p:spPr>
      </p:pic>
      <p:pic>
        <p:nvPicPr>
          <p:cNvPr id="11266" name="Picture 2">
            <a:hlinkClick r:id="" action="ppaction://hlinkshowjump?jump=nextslide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90" y="4961155"/>
            <a:ext cx="11699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48" y="1628799"/>
            <a:ext cx="1944217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5" y="4001678"/>
            <a:ext cx="1652067" cy="16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9203"/>
            <a:ext cx="1534150" cy="15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11" y="4119203"/>
            <a:ext cx="1822319" cy="182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0035"/>
            <a:ext cx="1597273" cy="159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Попробуй-ка подобрать подходящий предмет для руля!</a:t>
            </a:r>
          </a:p>
        </p:txBody>
      </p:sp>
    </p:spTree>
    <p:extLst>
      <p:ext uri="{BB962C8B-B14F-4D97-AF65-F5344CB8AC3E}">
        <p14:creationId xmlns:p14="http://schemas.microsoft.com/office/powerpoint/2010/main" val="24945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3426"/>
            <a:ext cx="2060848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11341"/>
            <a:ext cx="2232248" cy="2195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79" b="95745" l="5778" r="96111">
                        <a14:foregroundMark x1="9333" y1="62340" x2="9333" y2="62340"/>
                        <a14:foregroundMark x1="9778" y1="58723" x2="9778" y2="58723"/>
                        <a14:foregroundMark x1="7111" y1="63404" x2="7111" y2="63404"/>
                        <a14:foregroundMark x1="7778" y1="67340" x2="7778" y2="67340"/>
                        <a14:foregroundMark x1="9556" y1="58723" x2="9556" y2="58723"/>
                        <a14:foregroundMark x1="25556" y1="53936" x2="25556" y2="53936"/>
                        <a14:foregroundMark x1="43667" y1="58298" x2="43667" y2="58298"/>
                        <a14:foregroundMark x1="65778" y1="59149" x2="65778" y2="59149"/>
                        <a14:foregroundMark x1="52222" y1="68191" x2="52222" y2="68191"/>
                        <a14:foregroundMark x1="28444" y1="70319" x2="28444" y2="70319"/>
                        <a14:foregroundMark x1="12000" y1="78511" x2="12000" y2="78511"/>
                        <a14:foregroundMark x1="38556" y1="83404" x2="38556" y2="83404"/>
                        <a14:foregroundMark x1="59889" y1="80426" x2="59889" y2="80426"/>
                        <a14:foregroundMark x1="75333" y1="69468" x2="75333" y2="69468"/>
                        <a14:foregroundMark x1="85222" y1="52660" x2="85222" y2="52660"/>
                        <a14:foregroundMark x1="88222" y1="69043" x2="88222" y2="69043"/>
                        <a14:foregroundMark x1="78333" y1="85213" x2="79000" y2="8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59" y="4415628"/>
            <a:ext cx="1580058" cy="165028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35" y="4208130"/>
            <a:ext cx="1605165" cy="15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CDFFFF"/>
              </a:clrFrom>
              <a:clrTo>
                <a:srgbClr val="C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33" y="4295931"/>
            <a:ext cx="2004612" cy="1503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188640"/>
            <a:ext cx="532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Какой предмет будет парой этому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зонтику?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7" y="188640"/>
            <a:ext cx="496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80" y="1278446"/>
            <a:ext cx="4112788" cy="2284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84" y="3858038"/>
            <a:ext cx="1730522" cy="22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77" b="96977" l="4000" r="96111">
                        <a14:foregroundMark x1="33778" y1="47326" x2="33778" y2="47326"/>
                        <a14:foregroundMark x1="33111" y1="45349" x2="33111" y2="45349"/>
                        <a14:foregroundMark x1="28000" y1="40814" x2="28000" y2="40814"/>
                        <a14:foregroundMark x1="23333" y1="14651" x2="23333" y2="14651"/>
                        <a14:foregroundMark x1="27444" y1="6860" x2="27444" y2="6860"/>
                        <a14:foregroundMark x1="23667" y1="8605" x2="23667" y2="8605"/>
                        <a14:foregroundMark x1="20667" y1="11628" x2="20667" y2="1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7" y="2180879"/>
            <a:ext cx="1788288" cy="1708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56" y="4077072"/>
            <a:ext cx="1374200" cy="18388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7" b="97099" l="4813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5" y="2420888"/>
            <a:ext cx="2186278" cy="25526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7" y="188640"/>
            <a:ext cx="5472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Какой предмет будет парой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моркови. Что это за предмет?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75" y="4293096"/>
            <a:ext cx="1772816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29425"/>
            <a:ext cx="2395955" cy="1695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92" y="1787721"/>
            <a:ext cx="2885087" cy="2039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5" y="4258816"/>
            <a:ext cx="1855285" cy="1807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77" y="1204883"/>
            <a:ext cx="2119158" cy="2940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Среди предметов есть пара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замку.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Что это за предмет?</a:t>
            </a:r>
          </a:p>
        </p:txBody>
      </p:sp>
    </p:spTree>
    <p:extLst>
      <p:ext uri="{BB962C8B-B14F-4D97-AF65-F5344CB8AC3E}">
        <p14:creationId xmlns:p14="http://schemas.microsoft.com/office/powerpoint/2010/main" val="29147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315416"/>
            <a:ext cx="5616624" cy="5616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15719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Ты молодец!</a:t>
            </a:r>
            <a:endParaRPr lang="ru-RU" sz="4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9"/>
            <a:ext cx="9144000" cy="6768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98072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Правила </a:t>
            </a:r>
            <a:r>
              <a:rPr lang="ru-RU" sz="3200" dirty="0">
                <a:solidFill>
                  <a:srgbClr val="FF0000"/>
                </a:solidFill>
                <a:latin typeface="Segoe Print" panose="02000600000000000000" pitchFamily="2" charset="0"/>
              </a:rPr>
              <a:t>игры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Посмотри внимательно и найди пару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предмету.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Нажми на парный предмет левой кнопкой мыши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. Переход на следующее задание по кнопке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98" y="4052285"/>
            <a:ext cx="454500" cy="46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" action="ppaction://hlinkshowjump?jump=nextslide">
              <a:snd r:embed="rId4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1290"/>
            <a:ext cx="11699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8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" y="-414853"/>
            <a:ext cx="9272470" cy="727285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332656"/>
            <a:ext cx="6840760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предметов </a:t>
            </a:r>
            <a:r>
              <a:rPr lang="ru-RU" b="1" dirty="0"/>
              <a:t>есть пара молотку. Что это за предмет?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8889" l="10000" r="9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02" y="1476616"/>
            <a:ext cx="2385101" cy="2385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016592" cy="1711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7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Среди предметов есть пара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удочке.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Что это за предмет?</a:t>
            </a:r>
          </a:p>
        </p:txBody>
      </p:sp>
      <p:pic>
        <p:nvPicPr>
          <p:cNvPr id="1029" name="Picture 5">
            <a:hlinkClick r:id="" action="ppaction://hlinkshowjump?jump=nextslide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2" y="219390"/>
            <a:ext cx="1162635" cy="116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81" y="4710637"/>
            <a:ext cx="1705371" cy="1335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9" y="4376174"/>
            <a:ext cx="1668753" cy="1825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31273"/>
            <a:ext cx="1540430" cy="15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41" y="1106743"/>
            <a:ext cx="2611062" cy="26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0" y="4444645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4510348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61" y="4221088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Среди предметов есть пара молотку. Что это за предмет?</a:t>
            </a:r>
          </a:p>
        </p:txBody>
      </p:sp>
      <p:pic>
        <p:nvPicPr>
          <p:cNvPr id="205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32" y="-52551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41" y="4522406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88640"/>
            <a:ext cx="5551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Подбери предмет, подходящий к этой лампе.</a:t>
            </a:r>
          </a:p>
          <a:p>
            <a:endParaRPr lang="ru-RU" dirty="0"/>
          </a:p>
        </p:txBody>
      </p:sp>
      <p:pic>
        <p:nvPicPr>
          <p:cNvPr id="205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02422"/>
            <a:ext cx="2573606" cy="21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55" y="4221088"/>
            <a:ext cx="1644920" cy="165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42" y="4254047"/>
            <a:ext cx="1499224" cy="15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2" y="4221088"/>
            <a:ext cx="1573150" cy="15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63" y="4221088"/>
            <a:ext cx="1488338" cy="148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Что из этих предметов больше всего подходит хоккейной клюшке?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68" y="1281112"/>
            <a:ext cx="2291904" cy="22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94" y="4209694"/>
            <a:ext cx="1483221" cy="14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57" y="4209695"/>
            <a:ext cx="1469298" cy="14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78228"/>
            <a:ext cx="1529996" cy="153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81" y="4202512"/>
            <a:ext cx="1524548" cy="15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7330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Подбери для подушки подходящую пару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01" y="1340336"/>
            <a:ext cx="2023385" cy="201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9199"/>
            <a:ext cx="1800200" cy="17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24" y="4106148"/>
            <a:ext cx="1730339" cy="172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38" y="4150138"/>
            <a:ext cx="1721694" cy="15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57" y="3992006"/>
            <a:ext cx="1976877" cy="19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2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8864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Какой предмет будет парой этому ботинку?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56" y="1288133"/>
            <a:ext cx="1904337" cy="190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" y="3816938"/>
            <a:ext cx="1862843" cy="186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02" y="3819948"/>
            <a:ext cx="1971522" cy="196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79" y="4089851"/>
            <a:ext cx="1647889" cy="16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28" y="3914812"/>
            <a:ext cx="1877456" cy="187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272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256461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9258"/>
            <a:ext cx="11652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6" y="4135438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86" y="4108114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78081"/>
            <a:ext cx="1427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284432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89" y="1556792"/>
            <a:ext cx="1997222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  Перед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тобой школьные предметы, и только один может составить наиболее подходящую пару ручке. Попробуй его найти!</a:t>
            </a:r>
          </a:p>
        </p:txBody>
      </p:sp>
    </p:spTree>
    <p:extLst>
      <p:ext uri="{BB962C8B-B14F-4D97-AF65-F5344CB8AC3E}">
        <p14:creationId xmlns:p14="http://schemas.microsoft.com/office/powerpoint/2010/main" val="24912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160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26</cp:revision>
  <dcterms:created xsi:type="dcterms:W3CDTF">2020-11-22T09:31:54Z</dcterms:created>
  <dcterms:modified xsi:type="dcterms:W3CDTF">2020-11-22T15:04:45Z</dcterms:modified>
</cp:coreProperties>
</file>