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</p:sldIdLst>
  <p:sldSz cx="9144000" cy="6858000" type="screen4x3"/>
  <p:notesSz cx="6858000" cy="9144000"/>
  <p:embeddedFontLst>
    <p:embeddedFont>
      <p:font typeface="Arial Black" pitchFamily="34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und Script" charset="0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1A18"/>
    <a:srgbClr val="A42320"/>
    <a:srgbClr val="C42A26"/>
    <a:srgbClr val="DD524F"/>
    <a:srgbClr val="285EA0"/>
    <a:srgbClr val="193B65"/>
    <a:srgbClr val="D83834"/>
    <a:srgbClr val="CC0066"/>
    <a:srgbClr val="8D1E1B"/>
    <a:srgbClr val="8200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00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3.png"/><Relationship Id="rId5" Type="http://schemas.microsoft.com/office/2007/relationships/media" Target="../media/media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289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«Утята на пруду»</a:t>
            </a:r>
            <a:endParaRPr lang="ru-RU" sz="5400" b="1" dirty="0">
              <a:ln w="1905"/>
              <a:gradFill>
                <a:gsLst>
                  <a:gs pos="0">
                    <a:srgbClr val="7A1A18"/>
                  </a:gs>
                  <a:gs pos="78000">
                    <a:srgbClr val="C42A2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6016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3504" y="407707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3872" y="472514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90270" y="486916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12159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82390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7511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Повторить ещё раз!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26" name="Умножение 25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835696" y="404664"/>
            <a:ext cx="5616624" cy="81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700808"/>
            <a:ext cx="6659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utka_-_chto_za_utka_poet_(iPlayer.fm)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044608" y="-233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09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976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Сосчитай утят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картинке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мышкой выбери правильный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ответ. </a:t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 ответишь правильно,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 перейдёшь к следующему заданию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Желаю удачи!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5036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4518" y="477172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3218" y="475389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21740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7785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733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3194" y="367771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48174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1106" y="355831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2230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4633" y="4062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5042" y="489081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24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37251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6400" y="411204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58389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766" y="34074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3194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4318" y="40050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8494" y="483483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18154" y="49634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3113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7A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109</Words>
  <Application>Microsoft Office PowerPoint</Application>
  <PresentationFormat>Экран (4:3)</PresentationFormat>
  <Paragraphs>103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Calibri</vt:lpstr>
      <vt:lpstr>Round Script</vt:lpstr>
      <vt:lpstr>Тема Office</vt:lpstr>
      <vt:lpstr>Слайд 1</vt:lpstr>
      <vt:lpstr>Сосчитай утят на картинке  и мышкой выбери правильный ответ.  Если ты ответишь правильно,  то перейдёшь к следующему заданию. Желаю удачи!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Повторить ещё раз! 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утят</dc:title>
  <dc:creator>Фокина Лидия Петровна</dc:creator>
  <cp:keywords>Интерактивная игра</cp:keywords>
  <cp:lastModifiedBy>Пользователь</cp:lastModifiedBy>
  <cp:revision>67</cp:revision>
  <dcterms:created xsi:type="dcterms:W3CDTF">2015-04-19T15:51:03Z</dcterms:created>
  <dcterms:modified xsi:type="dcterms:W3CDTF">2020-11-15T13:51:44Z</dcterms:modified>
</cp:coreProperties>
</file>