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33" r:id="rId2"/>
    <p:sldId id="270" r:id="rId3"/>
    <p:sldId id="348" r:id="rId4"/>
    <p:sldId id="350" r:id="rId5"/>
    <p:sldId id="351" r:id="rId6"/>
    <p:sldId id="352" r:id="rId7"/>
    <p:sldId id="353" r:id="rId8"/>
    <p:sldId id="354" r:id="rId9"/>
    <p:sldId id="355" r:id="rId10"/>
    <p:sldId id="356" r:id="rId11"/>
    <p:sldId id="357" r:id="rId12"/>
    <p:sldId id="358" r:id="rId13"/>
    <p:sldId id="359" r:id="rId14"/>
    <p:sldId id="36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89A"/>
    <a:srgbClr val="CCFFCC"/>
    <a:srgbClr val="99FF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67" autoAdjust="0"/>
  </p:normalViewPr>
  <p:slideViewPr>
    <p:cSldViewPr>
      <p:cViewPr varScale="1">
        <p:scale>
          <a:sx n="106" d="100"/>
          <a:sy n="106" d="100"/>
        </p:scale>
        <p:origin x="-16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436122-673E-495E-8B53-81EEB8A884D5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6F980E-0EB1-47BB-AEE3-7D64A3ED3F4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F980E-0EB1-47BB-AEE3-7D64A3ED3F4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91000" r="-9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ramka-dlya-kartinki-48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0" y="726"/>
            <a:ext cx="9144000" cy="68565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extBox 7"/>
          <p:cNvSpPr txBox="1"/>
          <p:nvPr userDrawn="1"/>
        </p:nvSpPr>
        <p:spPr>
          <a:xfrm>
            <a:off x="3491880" y="6525344"/>
            <a:ext cx="21602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oineverova.usoz.ru</a:t>
            </a:r>
            <a:endParaRPr lang="ru-RU" sz="11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Рамка 8"/>
          <p:cNvSpPr/>
          <p:nvPr userDrawn="1"/>
        </p:nvSpPr>
        <p:spPr>
          <a:xfrm>
            <a:off x="-32" y="9400"/>
            <a:ext cx="9144000" cy="6876000"/>
          </a:xfrm>
          <a:prstGeom prst="frame">
            <a:avLst>
              <a:gd name="adj1" fmla="val 1857"/>
            </a:avLst>
          </a:prstGeom>
          <a:blipFill dpi="0" rotWithShape="1">
            <a:blip r:embed="rId13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6.png"/><Relationship Id="rId7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8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12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12.png"/><Relationship Id="rId10" Type="http://schemas.openxmlformats.org/officeDocument/2006/relationships/image" Target="../media/image1.png"/><Relationship Id="rId4" Type="http://schemas.openxmlformats.org/officeDocument/2006/relationships/image" Target="../media/image11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6.png"/><Relationship Id="rId7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10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7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4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audio" Target="../media/audio2.wav"/><Relationship Id="rId5" Type="http://schemas.openxmlformats.org/officeDocument/2006/relationships/image" Target="../media/image8.png"/><Relationship Id="rId10" Type="http://schemas.openxmlformats.org/officeDocument/2006/relationships/image" Target="../media/image1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audio" Target="../media/audio2.wav"/><Relationship Id="rId5" Type="http://schemas.openxmlformats.org/officeDocument/2006/relationships/image" Target="../media/image9.png"/><Relationship Id="rId10" Type="http://schemas.openxmlformats.org/officeDocument/2006/relationships/image" Target="../media/image1.png"/><Relationship Id="rId4" Type="http://schemas.openxmlformats.org/officeDocument/2006/relationships/image" Target="../media/image11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audio" Target="../media/audio2.wav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12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audio" Target="../media/audio2.wav"/><Relationship Id="rId5" Type="http://schemas.openxmlformats.org/officeDocument/2006/relationships/image" Target="../media/image8.png"/><Relationship Id="rId10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audio" Target="../media/audio2.wav"/><Relationship Id="rId5" Type="http://schemas.openxmlformats.org/officeDocument/2006/relationships/image" Target="../media/image8.png"/><Relationship Id="rId10" Type="http://schemas.openxmlformats.org/officeDocument/2006/relationships/image" Target="../media/image1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audio" Target="../media/audio2.wav"/><Relationship Id="rId5" Type="http://schemas.openxmlformats.org/officeDocument/2006/relationships/image" Target="../media/image14.png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audio" Target="../media/audio2.wav"/><Relationship Id="rId4" Type="http://schemas.openxmlformats.org/officeDocument/2006/relationships/image" Target="../media/image7.png"/><Relationship Id="rId9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openxmlformats.org/officeDocument/2006/relationships/audio" Target="../media/audio2.wav"/><Relationship Id="rId7" Type="http://schemas.openxmlformats.org/officeDocument/2006/relationships/image" Target="../media/image14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.png"/><Relationship Id="rId5" Type="http://schemas.openxmlformats.org/officeDocument/2006/relationships/image" Target="../media/image9.png"/><Relationship Id="rId1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2.png"/><Relationship Id="rId1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916832"/>
            <a:ext cx="9144000" cy="2539254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8000" b="1" dirty="0" smtClean="0">
                <a:ln w="9525">
                  <a:solidFill>
                    <a:srgbClr val="002060"/>
                  </a:solidFill>
                </a:ln>
                <a:blipFill>
                  <a:blip r:embed="rId2"/>
                  <a:stretch>
                    <a:fillRect/>
                  </a:stretch>
                </a:blipFill>
              </a:rPr>
              <a:t>Цветы на клумбе</a:t>
            </a:r>
            <a:r>
              <a:rPr lang="ru-RU" b="1" dirty="0" smtClean="0">
                <a:ln w="9525">
                  <a:solidFill>
                    <a:srgbClr val="002060"/>
                  </a:solidFill>
                </a:ln>
                <a:blipFill>
                  <a:blip r:embed="rId2"/>
                  <a:stretch>
                    <a:fillRect/>
                  </a:stretch>
                </a:blipFill>
              </a:rPr>
              <a:t/>
            </a:r>
            <a:br>
              <a:rPr lang="ru-RU" b="1" dirty="0" smtClean="0">
                <a:ln w="9525">
                  <a:solidFill>
                    <a:srgbClr val="002060"/>
                  </a:solidFill>
                </a:ln>
                <a:blipFill>
                  <a:blip r:embed="rId2"/>
                  <a:stretch>
                    <a:fillRect/>
                  </a:stretch>
                </a:blipFill>
              </a:rPr>
            </a:br>
            <a:r>
              <a:rPr lang="ru-RU" sz="4000" dirty="0" smtClean="0">
                <a:ln w="9525">
                  <a:solidFill>
                    <a:srgbClr val="002060"/>
                  </a:solidFill>
                </a:ln>
                <a:blipFill>
                  <a:blip r:embed="rId2"/>
                  <a:stretch>
                    <a:fillRect/>
                  </a:stretch>
                </a:blipFill>
              </a:rPr>
              <a:t/>
            </a:r>
            <a:br>
              <a:rPr lang="ru-RU" sz="4000" dirty="0" smtClean="0">
                <a:ln w="9525">
                  <a:solidFill>
                    <a:srgbClr val="002060"/>
                  </a:solidFill>
                </a:ln>
                <a:blipFill>
                  <a:blip r:embed="rId2"/>
                  <a:stretch>
                    <a:fillRect/>
                  </a:stretch>
                </a:blipFill>
              </a:rPr>
            </a:br>
            <a:endParaRPr lang="ru-RU" sz="7200" dirty="0">
              <a:ln w="9525">
                <a:solidFill>
                  <a:srgbClr val="002060"/>
                </a:solidFill>
              </a:ln>
              <a:blipFill>
                <a:blip r:embed="rId2"/>
                <a:stretch>
                  <a:fillRect/>
                </a:stretch>
              </a:blipFill>
            </a:endParaRPr>
          </a:p>
        </p:txBody>
      </p:sp>
      <p:pic>
        <p:nvPicPr>
          <p:cNvPr id="23" name="Рисунок 22" descr="0_5350a_784b5909_XXL0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8316416" y="6093296"/>
            <a:ext cx="720080" cy="720080"/>
          </a:xfrm>
          <a:prstGeom prst="rect">
            <a:avLst/>
          </a:prstGeom>
        </p:spPr>
      </p:pic>
      <p:pic>
        <p:nvPicPr>
          <p:cNvPr id="7" name="Рисунок 6" descr="Замок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59632" y="3140968"/>
            <a:ext cx="2880320" cy="274151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7624" y="985952"/>
            <a:ext cx="69127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000" b="1" dirty="0" smtClean="0">
              <a:solidFill>
                <a:srgbClr val="002060"/>
              </a:solidFill>
            </a:endParaRPr>
          </a:p>
          <a:p>
            <a:pPr algn="ctr"/>
            <a:endParaRPr lang="ru-RU" sz="12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Помогите  гномику посадить цветы на клумбе. Схему посадки он потерял дома.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Посмотрите внимательно на клумбу, она подскажет, какого цветка не хватает.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Если вы правильно выбрали цветок, зазвенит колокольчик, и появится новое задание.</a:t>
            </a:r>
          </a:p>
          <a:p>
            <a:endParaRPr lang="ru-RU" sz="10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4000" b="1" dirty="0" smtClean="0">
                <a:solidFill>
                  <a:srgbClr val="C00000"/>
                </a:solidFill>
              </a:rPr>
              <a:t>Желаю удачи!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0_5350a_784b5909_XXL0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8316416" y="6093296"/>
            <a:ext cx="720080" cy="72008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Группа 27"/>
          <p:cNvGrpSpPr/>
          <p:nvPr/>
        </p:nvGrpSpPr>
        <p:grpSpPr>
          <a:xfrm>
            <a:off x="1476000" y="1044000"/>
            <a:ext cx="4464000" cy="4464000"/>
            <a:chOff x="1476000" y="1044000"/>
            <a:chExt cx="4464000" cy="4464000"/>
          </a:xfrm>
        </p:grpSpPr>
        <p:pic>
          <p:nvPicPr>
            <p:cNvPr id="27650" name="Picture 2" descr="http://okartinkah.ru/img/ramka-dlya-kartinki-2156/ramka-dlya-kartinki-48.pn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47824" y="112490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3" name="Picture 2" descr="http://okartinkah.ru/img/ramka-dlya-kartinki-2156/ramka-dlya-kartinki-48.pn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2987984" y="112490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4" name="Picture 2" descr="http://okartinkah.ru/img/ramka-dlya-kartinki-2156/ramka-dlya-kartinki-48.pn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27984" y="112490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7" name="Picture 2" descr="http://okartinkah.ru/img/ramka-dlya-kartinki-2156/ramka-dlya-kartinki-48.pn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V="1">
              <a:off x="1547664" y="256506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8" name="Picture 2" descr="http://okartinkah.ru/img/ramka-dlya-kartinki-2156/ramka-dlya-kartinki-48.pn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 flipV="1">
              <a:off x="2987824" y="256506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9" name="Picture 2" descr="http://okartinkah.ru/img/ramka-dlya-kartinki-2156/ramka-dlya-kartinki-48.pn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V="1">
              <a:off x="4427824" y="256506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10" name="Picture 2" descr="http://okartinkah.ru/img/ramka-dlya-kartinki-2156/ramka-dlya-kartinki-48.pn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47664" y="400522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11" name="Picture 2" descr="http://okartinkah.ru/img/ramka-dlya-kartinki-2156/ramka-dlya-kartinki-48.pn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2987824" y="400522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12" name="Picture 2" descr="http://okartinkah.ru/img/ramka-dlya-kartinki-2156/ramka-dlya-kartinki-48.pn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27824" y="400522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13" name="Picture 16" descr="http://img-fotki.yandex.ru/get/9066/47407354.d49/0_1540b9_79522914_orig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944000" y="1476000"/>
              <a:ext cx="720000" cy="720000"/>
            </a:xfrm>
            <a:prstGeom prst="rect">
              <a:avLst/>
            </a:prstGeom>
            <a:noFill/>
          </p:spPr>
        </p:pic>
        <p:pic>
          <p:nvPicPr>
            <p:cNvPr id="14" name="Picture 14" descr="http://img-fotki.yandex.ru/get/3311/167562796.188/0_f09bb_14d74de_XXXL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84000" y="1476000"/>
              <a:ext cx="720000" cy="700049"/>
            </a:xfrm>
            <a:prstGeom prst="rect">
              <a:avLst/>
            </a:prstGeom>
            <a:noFill/>
          </p:spPr>
        </p:pic>
        <p:pic>
          <p:nvPicPr>
            <p:cNvPr id="15" name="Picture 12" descr="http://img-fotki.yandex.ru/get/9253/47407354.d45/0_153fb8_f8bd4338_S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24000" y="1476000"/>
              <a:ext cx="720000" cy="681603"/>
            </a:xfrm>
            <a:prstGeom prst="rect">
              <a:avLst/>
            </a:prstGeom>
            <a:noFill/>
          </p:spPr>
        </p:pic>
        <p:pic>
          <p:nvPicPr>
            <p:cNvPr id="17" name="Picture 16" descr="http://img-fotki.yandex.ru/get/9066/47407354.d49/0_1540b9_79522914_orig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944000" y="2925024"/>
              <a:ext cx="720000" cy="720000"/>
            </a:xfrm>
            <a:prstGeom prst="rect">
              <a:avLst/>
            </a:prstGeom>
            <a:noFill/>
          </p:spPr>
        </p:pic>
        <p:pic>
          <p:nvPicPr>
            <p:cNvPr id="18" name="Picture 14" descr="http://img-fotki.yandex.ru/get/3311/167562796.188/0_f09bb_14d74de_XXXL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84000" y="2925024"/>
              <a:ext cx="720000" cy="700049"/>
            </a:xfrm>
            <a:prstGeom prst="rect">
              <a:avLst/>
            </a:prstGeom>
            <a:noFill/>
          </p:spPr>
        </p:pic>
        <p:pic>
          <p:nvPicPr>
            <p:cNvPr id="19" name="Picture 12" descr="http://img-fotki.yandex.ru/get/9253/47407354.d45/0_153fb8_f8bd4338_S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60112" y="2925024"/>
              <a:ext cx="720000" cy="681603"/>
            </a:xfrm>
            <a:prstGeom prst="rect">
              <a:avLst/>
            </a:prstGeom>
            <a:noFill/>
          </p:spPr>
        </p:pic>
        <p:pic>
          <p:nvPicPr>
            <p:cNvPr id="20" name="Picture 16" descr="http://img-fotki.yandex.ru/get/9066/47407354.d49/0_1540b9_79522914_orig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944000" y="4365104"/>
              <a:ext cx="720000" cy="720000"/>
            </a:xfrm>
            <a:prstGeom prst="rect">
              <a:avLst/>
            </a:prstGeom>
            <a:noFill/>
          </p:spPr>
        </p:pic>
        <p:pic>
          <p:nvPicPr>
            <p:cNvPr id="21" name="Picture 14" descr="http://img-fotki.yandex.ru/get/3311/167562796.188/0_f09bb_14d74de_XXXL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84000" y="4365104"/>
              <a:ext cx="720000" cy="700049"/>
            </a:xfrm>
            <a:prstGeom prst="rect">
              <a:avLst/>
            </a:prstGeom>
            <a:noFill/>
          </p:spPr>
        </p:pic>
        <p:sp>
          <p:nvSpPr>
            <p:cNvPr id="23" name="Рамка 22"/>
            <p:cNvSpPr/>
            <p:nvPr/>
          </p:nvSpPr>
          <p:spPr>
            <a:xfrm>
              <a:off x="1476000" y="1044000"/>
              <a:ext cx="4464000" cy="4464000"/>
            </a:xfrm>
            <a:prstGeom prst="frame">
              <a:avLst>
                <a:gd name="adj1" fmla="val 1857"/>
              </a:avLst>
            </a:prstGeom>
            <a:blipFill dpi="0" rotWithShape="1">
              <a:blip r:embed="rId7" cstate="print"/>
              <a:srcRect/>
              <a:stretch>
                <a:fillRect/>
              </a:stretch>
            </a:blip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pic>
        <p:nvPicPr>
          <p:cNvPr id="24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340768"/>
            <a:ext cx="720000" cy="720000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>
            <a:hlinkClick r:id="" action="ppaction://hlinkshowjump?jump=nextslide">
              <a:snd r:embed="rId8" name="chimes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4437112"/>
            <a:ext cx="720000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9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852936"/>
            <a:ext cx="720000" cy="70004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24" y="1124904"/>
            <a:ext cx="1440000" cy="1440000"/>
          </a:xfrm>
          <a:prstGeom prst="rect">
            <a:avLst/>
          </a:prstGeom>
          <a:noFill/>
        </p:spPr>
      </p:pic>
      <p:pic>
        <p:nvPicPr>
          <p:cNvPr id="3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4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547664" y="2565064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298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9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442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1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05224"/>
            <a:ext cx="1440000" cy="1440000"/>
          </a:xfrm>
          <a:prstGeom prst="rect">
            <a:avLst/>
          </a:prstGeom>
          <a:noFill/>
        </p:spPr>
      </p:pic>
      <p:pic>
        <p:nvPicPr>
          <p:cNvPr id="11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2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4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384000" y="1476431"/>
            <a:ext cx="720000" cy="699187"/>
          </a:xfrm>
          <a:prstGeom prst="rect">
            <a:avLst/>
          </a:prstGeom>
          <a:noFill/>
        </p:spPr>
      </p:pic>
      <p:pic>
        <p:nvPicPr>
          <p:cNvPr id="15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833054" y="1476000"/>
            <a:ext cx="701892" cy="681603"/>
          </a:xfrm>
          <a:prstGeom prst="rect">
            <a:avLst/>
          </a:prstGeom>
          <a:noFill/>
        </p:spPr>
      </p:pic>
      <p:pic>
        <p:nvPicPr>
          <p:cNvPr id="17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44000" y="2925024"/>
            <a:ext cx="720000" cy="720000"/>
          </a:xfrm>
          <a:prstGeom prst="rect">
            <a:avLst/>
          </a:prstGeom>
          <a:noFill/>
        </p:spPr>
      </p:pic>
      <p:pic>
        <p:nvPicPr>
          <p:cNvPr id="18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396005" y="2925024"/>
            <a:ext cx="695989" cy="700049"/>
          </a:xfrm>
          <a:prstGeom prst="rect">
            <a:avLst/>
          </a:prstGeom>
          <a:noFill/>
        </p:spPr>
      </p:pic>
      <p:pic>
        <p:nvPicPr>
          <p:cNvPr id="19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4881287" y="2925024"/>
            <a:ext cx="677650" cy="681603"/>
          </a:xfrm>
          <a:prstGeom prst="rect">
            <a:avLst/>
          </a:prstGeom>
          <a:noFill/>
        </p:spPr>
      </p:pic>
      <p:pic>
        <p:nvPicPr>
          <p:cNvPr id="20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1944000" y="4384304"/>
            <a:ext cx="720000" cy="681600"/>
          </a:xfrm>
          <a:prstGeom prst="rect">
            <a:avLst/>
          </a:prstGeom>
          <a:noFill/>
        </p:spPr>
      </p:pic>
      <p:pic>
        <p:nvPicPr>
          <p:cNvPr id="21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3384000" y="4374328"/>
            <a:ext cx="720000" cy="681600"/>
          </a:xfrm>
          <a:prstGeom prst="rect">
            <a:avLst/>
          </a:prstGeom>
          <a:noFill/>
        </p:spPr>
      </p:pic>
      <p:pic>
        <p:nvPicPr>
          <p:cNvPr id="22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60112" y="4365104"/>
            <a:ext cx="720000" cy="681603"/>
          </a:xfrm>
          <a:prstGeom prst="rect">
            <a:avLst/>
          </a:prstGeom>
          <a:noFill/>
        </p:spPr>
      </p:pic>
      <p:sp>
        <p:nvSpPr>
          <p:cNvPr id="23" name="Рамка 22"/>
          <p:cNvSpPr/>
          <p:nvPr/>
        </p:nvSpPr>
        <p:spPr>
          <a:xfrm>
            <a:off x="1476000" y="1044000"/>
            <a:ext cx="4464000" cy="4464000"/>
          </a:xfrm>
          <a:prstGeom prst="frame">
            <a:avLst>
              <a:gd name="adj1" fmla="val 1857"/>
            </a:avLst>
          </a:prstGeom>
          <a:blipFill dpi="0" rotWithShape="1">
            <a:blip r:embed="rId10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6228184" y="1359968"/>
            <a:ext cx="720000" cy="681600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6249359" y="4437112"/>
            <a:ext cx="677650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11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>
            <a:hlinkClick r:id="" action="ppaction://hlinkshowjump?jump=nextslide">
              <a:snd r:embed="rId12" name="chimes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228184" y="2852936"/>
            <a:ext cx="720000" cy="70004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24" y="1124904"/>
            <a:ext cx="1440000" cy="1440000"/>
          </a:xfrm>
          <a:prstGeom prst="rect">
            <a:avLst/>
          </a:prstGeom>
          <a:noFill/>
        </p:spPr>
      </p:pic>
      <p:pic>
        <p:nvPicPr>
          <p:cNvPr id="3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4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547664" y="2565064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298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9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442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1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05224"/>
            <a:ext cx="1440000" cy="1440000"/>
          </a:xfrm>
          <a:prstGeom prst="rect">
            <a:avLst/>
          </a:prstGeom>
          <a:noFill/>
        </p:spPr>
      </p:pic>
      <p:pic>
        <p:nvPicPr>
          <p:cNvPr id="11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2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3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944000" y="1495200"/>
            <a:ext cx="720000" cy="681600"/>
          </a:xfrm>
          <a:prstGeom prst="rect">
            <a:avLst/>
          </a:prstGeom>
          <a:noFill/>
        </p:spPr>
      </p:pic>
      <p:pic>
        <p:nvPicPr>
          <p:cNvPr id="14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396005" y="1476000"/>
            <a:ext cx="695989" cy="700049"/>
          </a:xfrm>
          <a:prstGeom prst="rect">
            <a:avLst/>
          </a:prstGeom>
          <a:noFill/>
        </p:spPr>
      </p:pic>
      <p:pic>
        <p:nvPicPr>
          <p:cNvPr id="15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833054" y="1476000"/>
            <a:ext cx="701892" cy="681603"/>
          </a:xfrm>
          <a:prstGeom prst="rect">
            <a:avLst/>
          </a:prstGeom>
          <a:noFill/>
        </p:spPr>
      </p:pic>
      <p:pic>
        <p:nvPicPr>
          <p:cNvPr id="17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944000" y="2944224"/>
            <a:ext cx="720000" cy="681600"/>
          </a:xfrm>
          <a:prstGeom prst="rect">
            <a:avLst/>
          </a:prstGeom>
          <a:noFill/>
        </p:spPr>
      </p:pic>
      <p:pic>
        <p:nvPicPr>
          <p:cNvPr id="19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869166" y="2925024"/>
            <a:ext cx="701892" cy="681603"/>
          </a:xfrm>
          <a:prstGeom prst="rect">
            <a:avLst/>
          </a:prstGeom>
          <a:noFill/>
        </p:spPr>
      </p:pic>
      <p:pic>
        <p:nvPicPr>
          <p:cNvPr id="20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944000" y="4384304"/>
            <a:ext cx="720000" cy="681600"/>
          </a:xfrm>
          <a:prstGeom prst="rect">
            <a:avLst/>
          </a:prstGeom>
          <a:noFill/>
        </p:spPr>
      </p:pic>
      <p:pic>
        <p:nvPicPr>
          <p:cNvPr id="21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396005" y="4365104"/>
            <a:ext cx="695989" cy="700049"/>
          </a:xfrm>
          <a:prstGeom prst="rect">
            <a:avLst/>
          </a:prstGeom>
          <a:noFill/>
        </p:spPr>
      </p:pic>
      <p:pic>
        <p:nvPicPr>
          <p:cNvPr id="22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869166" y="4365104"/>
            <a:ext cx="701892" cy="681603"/>
          </a:xfrm>
          <a:prstGeom prst="rect">
            <a:avLst/>
          </a:prstGeom>
          <a:noFill/>
        </p:spPr>
      </p:pic>
      <p:sp>
        <p:nvSpPr>
          <p:cNvPr id="23" name="Рамка 22"/>
          <p:cNvSpPr/>
          <p:nvPr/>
        </p:nvSpPr>
        <p:spPr>
          <a:xfrm>
            <a:off x="1476000" y="1044000"/>
            <a:ext cx="4464000" cy="4464000"/>
          </a:xfrm>
          <a:prstGeom prst="frame">
            <a:avLst>
              <a:gd name="adj1" fmla="val 1857"/>
            </a:avLst>
          </a:prstGeom>
          <a:blipFill dpi="0" rotWithShape="1">
            <a:blip r:embed="rId7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Picture 16" descr="http://img-fotki.yandex.ru/get/9066/47407354.d49/0_1540b9_79522914_orig.png">
            <a:hlinkClick r:id="" action="ppaction://hlinkshowjump?jump=nextslide">
              <a:snd r:embed="rId8" name="chimes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8184" y="1340768"/>
            <a:ext cx="720000" cy="720000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237238" y="4437112"/>
            <a:ext cx="701892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10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228184" y="2862160"/>
            <a:ext cx="720000" cy="6816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24" y="1124904"/>
            <a:ext cx="1440000" cy="1440000"/>
          </a:xfrm>
          <a:prstGeom prst="rect">
            <a:avLst/>
          </a:prstGeom>
          <a:noFill/>
        </p:spPr>
      </p:pic>
      <p:pic>
        <p:nvPicPr>
          <p:cNvPr id="3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4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547664" y="2565064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298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9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442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1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05224"/>
            <a:ext cx="1440000" cy="1440000"/>
          </a:xfrm>
          <a:prstGeom prst="rect">
            <a:avLst/>
          </a:prstGeom>
          <a:noFill/>
        </p:spPr>
      </p:pic>
      <p:pic>
        <p:nvPicPr>
          <p:cNvPr id="11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2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3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4000" y="1476000"/>
            <a:ext cx="720000" cy="720000"/>
          </a:xfrm>
          <a:prstGeom prst="rect">
            <a:avLst/>
          </a:prstGeom>
          <a:noFill/>
        </p:spPr>
      </p:pic>
      <p:pic>
        <p:nvPicPr>
          <p:cNvPr id="14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384000" y="1485224"/>
            <a:ext cx="720000" cy="681600"/>
          </a:xfrm>
          <a:prstGeom prst="rect">
            <a:avLst/>
          </a:prstGeom>
          <a:noFill/>
        </p:spPr>
      </p:pic>
      <p:pic>
        <p:nvPicPr>
          <p:cNvPr id="15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833054" y="1476000"/>
            <a:ext cx="701892" cy="681603"/>
          </a:xfrm>
          <a:prstGeom prst="rect">
            <a:avLst/>
          </a:prstGeom>
          <a:noFill/>
        </p:spPr>
      </p:pic>
      <p:pic>
        <p:nvPicPr>
          <p:cNvPr id="17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1944000" y="2935430"/>
            <a:ext cx="720000" cy="699187"/>
          </a:xfrm>
          <a:prstGeom prst="rect">
            <a:avLst/>
          </a:prstGeom>
          <a:noFill/>
        </p:spPr>
      </p:pic>
      <p:pic>
        <p:nvPicPr>
          <p:cNvPr id="18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3396005" y="2925024"/>
            <a:ext cx="695989" cy="700049"/>
          </a:xfrm>
          <a:prstGeom prst="rect">
            <a:avLst/>
          </a:prstGeom>
          <a:noFill/>
        </p:spPr>
      </p:pic>
      <p:pic>
        <p:nvPicPr>
          <p:cNvPr id="19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112" y="2925024"/>
            <a:ext cx="720000" cy="681603"/>
          </a:xfrm>
          <a:prstGeom prst="rect">
            <a:avLst/>
          </a:prstGeom>
          <a:noFill/>
        </p:spPr>
      </p:pic>
      <p:pic>
        <p:nvPicPr>
          <p:cNvPr id="21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84000" y="4365104"/>
            <a:ext cx="720000" cy="700049"/>
          </a:xfrm>
          <a:prstGeom prst="rect">
            <a:avLst/>
          </a:prstGeom>
          <a:noFill/>
        </p:spPr>
      </p:pic>
      <p:pic>
        <p:nvPicPr>
          <p:cNvPr id="22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4881287" y="4365104"/>
            <a:ext cx="677650" cy="681603"/>
          </a:xfrm>
          <a:prstGeom prst="rect">
            <a:avLst/>
          </a:prstGeom>
          <a:noFill/>
        </p:spPr>
      </p:pic>
      <p:sp>
        <p:nvSpPr>
          <p:cNvPr id="23" name="Рамка 22"/>
          <p:cNvSpPr/>
          <p:nvPr/>
        </p:nvSpPr>
        <p:spPr>
          <a:xfrm>
            <a:off x="1476000" y="1044000"/>
            <a:ext cx="4464000" cy="4464000"/>
          </a:xfrm>
          <a:prstGeom prst="frame">
            <a:avLst>
              <a:gd name="adj1" fmla="val 1857"/>
            </a:avLst>
          </a:prstGeom>
          <a:blipFill dpi="0" rotWithShape="1">
            <a:blip r:embed="rId11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Picture 16" descr="http://img-fotki.yandex.ru/get/9066/47407354.d49/0_1540b9_79522914_orig.png">
            <a:hlinkClick r:id="" action="ppaction://hlinkshowjump?jump=nextslide">
              <a:snd r:embed="rId12" name="chimes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228184" y="1359968"/>
            <a:ext cx="720000" cy="681600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6249359" y="4437112"/>
            <a:ext cx="677650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13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8184" y="2852936"/>
            <a:ext cx="720000" cy="70004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24" y="1124904"/>
            <a:ext cx="1440000" cy="1440000"/>
          </a:xfrm>
          <a:prstGeom prst="rect">
            <a:avLst/>
          </a:prstGeom>
          <a:noFill/>
        </p:spPr>
      </p:pic>
      <p:pic>
        <p:nvPicPr>
          <p:cNvPr id="3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4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547664" y="2565064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298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9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442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1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05224"/>
            <a:ext cx="1440000" cy="1440000"/>
          </a:xfrm>
          <a:prstGeom prst="rect">
            <a:avLst/>
          </a:prstGeom>
          <a:noFill/>
        </p:spPr>
      </p:pic>
      <p:pic>
        <p:nvPicPr>
          <p:cNvPr id="11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2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3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4000" y="1476000"/>
            <a:ext cx="720000" cy="720000"/>
          </a:xfrm>
          <a:prstGeom prst="rect">
            <a:avLst/>
          </a:prstGeom>
          <a:noFill/>
        </p:spPr>
      </p:pic>
      <p:pic>
        <p:nvPicPr>
          <p:cNvPr id="14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84000" y="1476000"/>
            <a:ext cx="720000" cy="700049"/>
          </a:xfrm>
          <a:prstGeom prst="rect">
            <a:avLst/>
          </a:prstGeom>
          <a:noFill/>
        </p:spPr>
      </p:pic>
      <p:pic>
        <p:nvPicPr>
          <p:cNvPr id="15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24000" y="1476000"/>
            <a:ext cx="720000" cy="681603"/>
          </a:xfrm>
          <a:prstGeom prst="rect">
            <a:avLst/>
          </a:prstGeom>
          <a:noFill/>
        </p:spPr>
      </p:pic>
      <p:pic>
        <p:nvPicPr>
          <p:cNvPr id="18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3384000" y="2934248"/>
            <a:ext cx="720000" cy="681600"/>
          </a:xfrm>
          <a:prstGeom prst="rect">
            <a:avLst/>
          </a:prstGeom>
          <a:noFill/>
        </p:spPr>
      </p:pic>
      <p:pic>
        <p:nvPicPr>
          <p:cNvPr id="19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881287" y="2925024"/>
            <a:ext cx="677650" cy="681603"/>
          </a:xfrm>
          <a:prstGeom prst="rect">
            <a:avLst/>
          </a:prstGeom>
          <a:noFill/>
        </p:spPr>
      </p:pic>
      <p:pic>
        <p:nvPicPr>
          <p:cNvPr id="20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944000" y="4384304"/>
            <a:ext cx="720000" cy="681600"/>
          </a:xfrm>
          <a:prstGeom prst="rect">
            <a:avLst/>
          </a:prstGeom>
          <a:noFill/>
        </p:spPr>
      </p:pic>
      <p:pic>
        <p:nvPicPr>
          <p:cNvPr id="21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3396005" y="4365104"/>
            <a:ext cx="695989" cy="700049"/>
          </a:xfrm>
          <a:prstGeom prst="rect">
            <a:avLst/>
          </a:prstGeom>
          <a:noFill/>
        </p:spPr>
      </p:pic>
      <p:pic>
        <p:nvPicPr>
          <p:cNvPr id="22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4869166" y="4365104"/>
            <a:ext cx="701892" cy="681603"/>
          </a:xfrm>
          <a:prstGeom prst="rect">
            <a:avLst/>
          </a:prstGeom>
          <a:noFill/>
        </p:spPr>
      </p:pic>
      <p:sp>
        <p:nvSpPr>
          <p:cNvPr id="23" name="Рамка 22"/>
          <p:cNvSpPr/>
          <p:nvPr/>
        </p:nvSpPr>
        <p:spPr>
          <a:xfrm>
            <a:off x="1476000" y="1044000"/>
            <a:ext cx="4464000" cy="4464000"/>
          </a:xfrm>
          <a:prstGeom prst="frame">
            <a:avLst>
              <a:gd name="adj1" fmla="val 1857"/>
            </a:avLst>
          </a:prstGeom>
          <a:blipFill dpi="0" rotWithShape="1">
            <a:blip r:embed="rId10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340768"/>
            <a:ext cx="720000" cy="720000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>
            <a:hlinkClick r:id="" action="ppaction://hlinkshowjump?jump=nextslide">
              <a:snd r:embed="rId11" name="chimes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6237238" y="4437112"/>
            <a:ext cx="701892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12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228184" y="2862160"/>
            <a:ext cx="720000" cy="68160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24" y="1124904"/>
            <a:ext cx="1440000" cy="1440000"/>
          </a:xfrm>
          <a:prstGeom prst="rect">
            <a:avLst/>
          </a:prstGeom>
          <a:noFill/>
        </p:spPr>
      </p:pic>
      <p:pic>
        <p:nvPicPr>
          <p:cNvPr id="3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4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547664" y="2565064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298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9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442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1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05224"/>
            <a:ext cx="1440000" cy="1440000"/>
          </a:xfrm>
          <a:prstGeom prst="rect">
            <a:avLst/>
          </a:prstGeom>
          <a:noFill/>
        </p:spPr>
      </p:pic>
      <p:pic>
        <p:nvPicPr>
          <p:cNvPr id="11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2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3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944000" y="1486406"/>
            <a:ext cx="720000" cy="699187"/>
          </a:xfrm>
          <a:prstGeom prst="rect">
            <a:avLst/>
          </a:prstGeom>
          <a:noFill/>
        </p:spPr>
      </p:pic>
      <p:pic>
        <p:nvPicPr>
          <p:cNvPr id="14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384000" y="1485224"/>
            <a:ext cx="720000" cy="681600"/>
          </a:xfrm>
          <a:prstGeom prst="rect">
            <a:avLst/>
          </a:prstGeom>
          <a:noFill/>
        </p:spPr>
      </p:pic>
      <p:pic>
        <p:nvPicPr>
          <p:cNvPr id="17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44000" y="2925024"/>
            <a:ext cx="720000" cy="720000"/>
          </a:xfrm>
          <a:prstGeom prst="rect">
            <a:avLst/>
          </a:prstGeom>
          <a:noFill/>
        </p:spPr>
      </p:pic>
      <p:pic>
        <p:nvPicPr>
          <p:cNvPr id="18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84000" y="2925024"/>
            <a:ext cx="720000" cy="700049"/>
          </a:xfrm>
          <a:prstGeom prst="rect">
            <a:avLst/>
          </a:prstGeom>
          <a:noFill/>
        </p:spPr>
      </p:pic>
      <p:pic>
        <p:nvPicPr>
          <p:cNvPr id="19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112" y="2925024"/>
            <a:ext cx="720000" cy="681603"/>
          </a:xfrm>
          <a:prstGeom prst="rect">
            <a:avLst/>
          </a:prstGeom>
          <a:noFill/>
        </p:spPr>
      </p:pic>
      <p:pic>
        <p:nvPicPr>
          <p:cNvPr id="20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944000" y="4384304"/>
            <a:ext cx="720000" cy="681600"/>
          </a:xfrm>
          <a:prstGeom prst="rect">
            <a:avLst/>
          </a:prstGeom>
          <a:noFill/>
        </p:spPr>
      </p:pic>
      <p:pic>
        <p:nvPicPr>
          <p:cNvPr id="21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3396005" y="4365104"/>
            <a:ext cx="695989" cy="700049"/>
          </a:xfrm>
          <a:prstGeom prst="rect">
            <a:avLst/>
          </a:prstGeom>
          <a:noFill/>
        </p:spPr>
      </p:pic>
      <p:pic>
        <p:nvPicPr>
          <p:cNvPr id="22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4869166" y="4365104"/>
            <a:ext cx="701892" cy="681603"/>
          </a:xfrm>
          <a:prstGeom prst="rect">
            <a:avLst/>
          </a:prstGeom>
          <a:noFill/>
        </p:spPr>
      </p:pic>
      <p:sp>
        <p:nvSpPr>
          <p:cNvPr id="23" name="Рамка 22"/>
          <p:cNvSpPr/>
          <p:nvPr/>
        </p:nvSpPr>
        <p:spPr>
          <a:xfrm>
            <a:off x="1476000" y="1044000"/>
            <a:ext cx="4464000" cy="4464000"/>
          </a:xfrm>
          <a:prstGeom prst="frame">
            <a:avLst>
              <a:gd name="adj1" fmla="val 1857"/>
            </a:avLst>
          </a:prstGeom>
          <a:blipFill dpi="0" rotWithShape="1">
            <a:blip r:embed="rId10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228184" y="1359968"/>
            <a:ext cx="720000" cy="681600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>
            <a:hlinkClick r:id="" action="ppaction://hlinkshowjump?jump=nextslide">
              <a:snd r:embed="rId11" name="chimes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tretch>
            <a:fillRect/>
          </a:stretch>
        </p:blipFill>
        <p:spPr bwMode="auto">
          <a:xfrm>
            <a:off x="6249359" y="4437112"/>
            <a:ext cx="677650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13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2852936"/>
            <a:ext cx="720000" cy="70004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24" y="1124904"/>
            <a:ext cx="1440000" cy="1440000"/>
          </a:xfrm>
          <a:prstGeom prst="rect">
            <a:avLst/>
          </a:prstGeom>
          <a:noFill/>
        </p:spPr>
      </p:pic>
      <p:pic>
        <p:nvPicPr>
          <p:cNvPr id="3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4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547664" y="2565064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298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9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442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1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05224"/>
            <a:ext cx="1440000" cy="1440000"/>
          </a:xfrm>
          <a:prstGeom prst="rect">
            <a:avLst/>
          </a:prstGeom>
          <a:noFill/>
        </p:spPr>
      </p:pic>
      <p:pic>
        <p:nvPicPr>
          <p:cNvPr id="11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2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4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384000" y="1485224"/>
            <a:ext cx="720000" cy="681600"/>
          </a:xfrm>
          <a:prstGeom prst="rect">
            <a:avLst/>
          </a:prstGeom>
          <a:noFill/>
        </p:spPr>
      </p:pic>
      <p:pic>
        <p:nvPicPr>
          <p:cNvPr id="15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4000" y="1476000"/>
            <a:ext cx="720000" cy="681603"/>
          </a:xfrm>
          <a:prstGeom prst="rect">
            <a:avLst/>
          </a:prstGeom>
          <a:noFill/>
        </p:spPr>
      </p:pic>
      <p:pic>
        <p:nvPicPr>
          <p:cNvPr id="17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44000" y="2925024"/>
            <a:ext cx="720000" cy="720000"/>
          </a:xfrm>
          <a:prstGeom prst="rect">
            <a:avLst/>
          </a:prstGeom>
          <a:noFill/>
        </p:spPr>
      </p:pic>
      <p:pic>
        <p:nvPicPr>
          <p:cNvPr id="18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4000" y="2925024"/>
            <a:ext cx="720000" cy="700049"/>
          </a:xfrm>
          <a:prstGeom prst="rect">
            <a:avLst/>
          </a:prstGeom>
          <a:noFill/>
        </p:spPr>
      </p:pic>
      <p:pic>
        <p:nvPicPr>
          <p:cNvPr id="19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112" y="2925024"/>
            <a:ext cx="720000" cy="681603"/>
          </a:xfrm>
          <a:prstGeom prst="rect">
            <a:avLst/>
          </a:prstGeom>
          <a:noFill/>
        </p:spPr>
      </p:pic>
      <p:pic>
        <p:nvPicPr>
          <p:cNvPr id="20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44000" y="4365104"/>
            <a:ext cx="720000" cy="720000"/>
          </a:xfrm>
          <a:prstGeom prst="rect">
            <a:avLst/>
          </a:prstGeom>
          <a:noFill/>
        </p:spPr>
      </p:pic>
      <p:pic>
        <p:nvPicPr>
          <p:cNvPr id="21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396005" y="4365104"/>
            <a:ext cx="695989" cy="700049"/>
          </a:xfrm>
          <a:prstGeom prst="rect">
            <a:avLst/>
          </a:prstGeom>
          <a:noFill/>
        </p:spPr>
      </p:pic>
      <p:pic>
        <p:nvPicPr>
          <p:cNvPr id="22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4869166" y="4365104"/>
            <a:ext cx="701892" cy="681603"/>
          </a:xfrm>
          <a:prstGeom prst="rect">
            <a:avLst/>
          </a:prstGeom>
          <a:noFill/>
        </p:spPr>
      </p:pic>
      <p:sp>
        <p:nvSpPr>
          <p:cNvPr id="23" name="Рамка 22"/>
          <p:cNvSpPr/>
          <p:nvPr/>
        </p:nvSpPr>
        <p:spPr>
          <a:xfrm>
            <a:off x="1476000" y="1044000"/>
            <a:ext cx="4464000" cy="4464000"/>
          </a:xfrm>
          <a:prstGeom prst="frame">
            <a:avLst>
              <a:gd name="adj1" fmla="val 1857"/>
            </a:avLst>
          </a:prstGeom>
          <a:blipFill dpi="0" rotWithShape="1">
            <a:blip r:embed="rId9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340768"/>
            <a:ext cx="720000" cy="720000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437112"/>
            <a:ext cx="720000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10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>
            <a:hlinkClick r:id="" action="ppaction://hlinkshowjump?jump=nextslide">
              <a:snd r:embed="rId11" name="chimes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2852936"/>
            <a:ext cx="720000" cy="70004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24" y="1124904"/>
            <a:ext cx="1440000" cy="1440000"/>
          </a:xfrm>
          <a:prstGeom prst="rect">
            <a:avLst/>
          </a:prstGeom>
          <a:noFill/>
        </p:spPr>
      </p:pic>
      <p:pic>
        <p:nvPicPr>
          <p:cNvPr id="3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4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547664" y="2565064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298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9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442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1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05224"/>
            <a:ext cx="1440000" cy="1440000"/>
          </a:xfrm>
          <a:prstGeom prst="rect">
            <a:avLst/>
          </a:prstGeom>
          <a:noFill/>
        </p:spPr>
      </p:pic>
      <p:pic>
        <p:nvPicPr>
          <p:cNvPr id="11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2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3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944000" y="1495200"/>
            <a:ext cx="720000" cy="681600"/>
          </a:xfrm>
          <a:prstGeom prst="rect">
            <a:avLst/>
          </a:prstGeom>
          <a:noFill/>
        </p:spPr>
      </p:pic>
      <p:pic>
        <p:nvPicPr>
          <p:cNvPr id="14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84000" y="1476000"/>
            <a:ext cx="720000" cy="700049"/>
          </a:xfrm>
          <a:prstGeom prst="rect">
            <a:avLst/>
          </a:prstGeom>
          <a:noFill/>
        </p:spPr>
      </p:pic>
      <p:pic>
        <p:nvPicPr>
          <p:cNvPr id="15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833054" y="1476000"/>
            <a:ext cx="701892" cy="681603"/>
          </a:xfrm>
          <a:prstGeom prst="rect">
            <a:avLst/>
          </a:prstGeom>
          <a:noFill/>
        </p:spPr>
      </p:pic>
      <p:pic>
        <p:nvPicPr>
          <p:cNvPr id="17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44000" y="2925024"/>
            <a:ext cx="720000" cy="720000"/>
          </a:xfrm>
          <a:prstGeom prst="rect">
            <a:avLst/>
          </a:prstGeom>
          <a:noFill/>
        </p:spPr>
      </p:pic>
      <p:pic>
        <p:nvPicPr>
          <p:cNvPr id="18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384000" y="2934248"/>
            <a:ext cx="720000" cy="681600"/>
          </a:xfrm>
          <a:prstGeom prst="rect">
            <a:avLst/>
          </a:prstGeom>
          <a:noFill/>
        </p:spPr>
      </p:pic>
      <p:pic>
        <p:nvPicPr>
          <p:cNvPr id="19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869166" y="2925024"/>
            <a:ext cx="701892" cy="681603"/>
          </a:xfrm>
          <a:prstGeom prst="rect">
            <a:avLst/>
          </a:prstGeom>
          <a:noFill/>
        </p:spPr>
      </p:pic>
      <p:pic>
        <p:nvPicPr>
          <p:cNvPr id="20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44000" y="4365104"/>
            <a:ext cx="720000" cy="720000"/>
          </a:xfrm>
          <a:prstGeom prst="rect">
            <a:avLst/>
          </a:prstGeom>
          <a:noFill/>
        </p:spPr>
      </p:pic>
      <p:pic>
        <p:nvPicPr>
          <p:cNvPr id="22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112" y="4365104"/>
            <a:ext cx="720000" cy="681603"/>
          </a:xfrm>
          <a:prstGeom prst="rect">
            <a:avLst/>
          </a:prstGeom>
          <a:noFill/>
        </p:spPr>
      </p:pic>
      <p:sp>
        <p:nvSpPr>
          <p:cNvPr id="23" name="Рамка 22"/>
          <p:cNvSpPr/>
          <p:nvPr/>
        </p:nvSpPr>
        <p:spPr>
          <a:xfrm>
            <a:off x="1476000" y="1044000"/>
            <a:ext cx="4464000" cy="4464000"/>
          </a:xfrm>
          <a:prstGeom prst="frame">
            <a:avLst>
              <a:gd name="adj1" fmla="val 1857"/>
            </a:avLst>
          </a:prstGeom>
          <a:blipFill dpi="0" rotWithShape="1">
            <a:blip r:embed="rId8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6228184" y="1351174"/>
            <a:ext cx="720000" cy="699187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437112"/>
            <a:ext cx="720000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10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>
            <a:hlinkClick r:id="" action="ppaction://hlinkshowjump?jump=nextslide">
              <a:snd r:embed="rId11" name="chimes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tretch>
            <a:fillRect/>
          </a:stretch>
        </p:blipFill>
        <p:spPr bwMode="auto">
          <a:xfrm>
            <a:off x="6240189" y="2852936"/>
            <a:ext cx="695989" cy="70004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24" y="1124904"/>
            <a:ext cx="1440000" cy="1440000"/>
          </a:xfrm>
          <a:prstGeom prst="rect">
            <a:avLst/>
          </a:prstGeom>
          <a:noFill/>
        </p:spPr>
      </p:pic>
      <p:pic>
        <p:nvPicPr>
          <p:cNvPr id="3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4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547664" y="2565064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298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9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442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1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05224"/>
            <a:ext cx="1440000" cy="1440000"/>
          </a:xfrm>
          <a:prstGeom prst="rect">
            <a:avLst/>
          </a:prstGeom>
          <a:noFill/>
        </p:spPr>
      </p:pic>
      <p:pic>
        <p:nvPicPr>
          <p:cNvPr id="11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2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3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4000" y="1476000"/>
            <a:ext cx="720000" cy="720000"/>
          </a:xfrm>
          <a:prstGeom prst="rect">
            <a:avLst/>
          </a:prstGeom>
          <a:noFill/>
        </p:spPr>
      </p:pic>
      <p:pic>
        <p:nvPicPr>
          <p:cNvPr id="14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84000" y="1476000"/>
            <a:ext cx="720000" cy="700049"/>
          </a:xfrm>
          <a:prstGeom prst="rect">
            <a:avLst/>
          </a:prstGeom>
          <a:noFill/>
        </p:spPr>
      </p:pic>
      <p:pic>
        <p:nvPicPr>
          <p:cNvPr id="17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944000" y="2935430"/>
            <a:ext cx="720000" cy="699187"/>
          </a:xfrm>
          <a:prstGeom prst="rect">
            <a:avLst/>
          </a:prstGeom>
          <a:noFill/>
        </p:spPr>
      </p:pic>
      <p:pic>
        <p:nvPicPr>
          <p:cNvPr id="18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84000" y="2925024"/>
            <a:ext cx="720000" cy="700049"/>
          </a:xfrm>
          <a:prstGeom prst="rect">
            <a:avLst/>
          </a:prstGeom>
          <a:noFill/>
        </p:spPr>
      </p:pic>
      <p:pic>
        <p:nvPicPr>
          <p:cNvPr id="19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869166" y="2925024"/>
            <a:ext cx="701892" cy="681603"/>
          </a:xfrm>
          <a:prstGeom prst="rect">
            <a:avLst/>
          </a:prstGeom>
          <a:noFill/>
        </p:spPr>
      </p:pic>
      <p:pic>
        <p:nvPicPr>
          <p:cNvPr id="20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1944000" y="4384304"/>
            <a:ext cx="720000" cy="681600"/>
          </a:xfrm>
          <a:prstGeom prst="rect">
            <a:avLst/>
          </a:prstGeom>
          <a:noFill/>
        </p:spPr>
      </p:pic>
      <p:pic>
        <p:nvPicPr>
          <p:cNvPr id="21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84000" y="4365104"/>
            <a:ext cx="720000" cy="700049"/>
          </a:xfrm>
          <a:prstGeom prst="rect">
            <a:avLst/>
          </a:prstGeom>
          <a:noFill/>
        </p:spPr>
      </p:pic>
      <p:pic>
        <p:nvPicPr>
          <p:cNvPr id="22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4881287" y="4365104"/>
            <a:ext cx="677650" cy="681603"/>
          </a:xfrm>
          <a:prstGeom prst="rect">
            <a:avLst/>
          </a:prstGeom>
          <a:noFill/>
        </p:spPr>
      </p:pic>
      <p:sp>
        <p:nvSpPr>
          <p:cNvPr id="23" name="Рамка 22"/>
          <p:cNvSpPr/>
          <p:nvPr/>
        </p:nvSpPr>
        <p:spPr>
          <a:xfrm>
            <a:off x="1476000" y="1044000"/>
            <a:ext cx="4464000" cy="4464000"/>
          </a:xfrm>
          <a:prstGeom prst="frame">
            <a:avLst>
              <a:gd name="adj1" fmla="val 1857"/>
            </a:avLst>
          </a:prstGeom>
          <a:blipFill dpi="0" rotWithShape="1">
            <a:blip r:embed="rId10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340768"/>
            <a:ext cx="720000" cy="720000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>
            <a:hlinkClick r:id="" action="ppaction://hlinkshowjump?jump=nextslide">
              <a:snd r:embed="rId11" name="chimes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4437112"/>
            <a:ext cx="720000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12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852936"/>
            <a:ext cx="720000" cy="70004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24" y="1124904"/>
            <a:ext cx="1440000" cy="1440000"/>
          </a:xfrm>
          <a:prstGeom prst="rect">
            <a:avLst/>
          </a:prstGeom>
          <a:noFill/>
        </p:spPr>
      </p:pic>
      <p:pic>
        <p:nvPicPr>
          <p:cNvPr id="3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4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547664" y="2565064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298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9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442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1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05224"/>
            <a:ext cx="1440000" cy="1440000"/>
          </a:xfrm>
          <a:prstGeom prst="rect">
            <a:avLst/>
          </a:prstGeom>
          <a:noFill/>
        </p:spPr>
      </p:pic>
      <p:pic>
        <p:nvPicPr>
          <p:cNvPr id="11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2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3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4000" y="1476000"/>
            <a:ext cx="720000" cy="720000"/>
          </a:xfrm>
          <a:prstGeom prst="rect">
            <a:avLst/>
          </a:prstGeom>
          <a:noFill/>
        </p:spPr>
      </p:pic>
      <p:pic>
        <p:nvPicPr>
          <p:cNvPr id="15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845175" y="1476000"/>
            <a:ext cx="677650" cy="681603"/>
          </a:xfrm>
          <a:prstGeom prst="rect">
            <a:avLst/>
          </a:prstGeom>
          <a:noFill/>
        </p:spPr>
      </p:pic>
      <p:pic>
        <p:nvPicPr>
          <p:cNvPr id="17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944000" y="2944224"/>
            <a:ext cx="720000" cy="681600"/>
          </a:xfrm>
          <a:prstGeom prst="rect">
            <a:avLst/>
          </a:prstGeom>
          <a:noFill/>
        </p:spPr>
      </p:pic>
      <p:pic>
        <p:nvPicPr>
          <p:cNvPr id="18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396005" y="2925024"/>
            <a:ext cx="695989" cy="700049"/>
          </a:xfrm>
          <a:prstGeom prst="rect">
            <a:avLst/>
          </a:prstGeom>
          <a:noFill/>
        </p:spPr>
      </p:pic>
      <p:pic>
        <p:nvPicPr>
          <p:cNvPr id="19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112" y="2925024"/>
            <a:ext cx="720000" cy="681603"/>
          </a:xfrm>
          <a:prstGeom prst="rect">
            <a:avLst/>
          </a:prstGeom>
          <a:noFill/>
        </p:spPr>
      </p:pic>
      <p:pic>
        <p:nvPicPr>
          <p:cNvPr id="20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4000" y="4365104"/>
            <a:ext cx="720000" cy="720000"/>
          </a:xfrm>
          <a:prstGeom prst="rect">
            <a:avLst/>
          </a:prstGeom>
          <a:noFill/>
        </p:spPr>
      </p:pic>
      <p:pic>
        <p:nvPicPr>
          <p:cNvPr id="21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84000" y="4365104"/>
            <a:ext cx="720000" cy="700049"/>
          </a:xfrm>
          <a:prstGeom prst="rect">
            <a:avLst/>
          </a:prstGeom>
          <a:noFill/>
        </p:spPr>
      </p:pic>
      <p:pic>
        <p:nvPicPr>
          <p:cNvPr id="22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881287" y="4365104"/>
            <a:ext cx="677650" cy="681603"/>
          </a:xfrm>
          <a:prstGeom prst="rect">
            <a:avLst/>
          </a:prstGeom>
          <a:noFill/>
        </p:spPr>
      </p:pic>
      <p:sp>
        <p:nvSpPr>
          <p:cNvPr id="23" name="Рамка 22"/>
          <p:cNvSpPr/>
          <p:nvPr/>
        </p:nvSpPr>
        <p:spPr>
          <a:xfrm>
            <a:off x="1476000" y="1044000"/>
            <a:ext cx="4464000" cy="4464000"/>
          </a:xfrm>
          <a:prstGeom prst="frame">
            <a:avLst>
              <a:gd name="adj1" fmla="val 1857"/>
            </a:avLst>
          </a:prstGeom>
          <a:blipFill dpi="0" rotWithShape="1">
            <a:blip r:embed="rId9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228184" y="1359968"/>
            <a:ext cx="720000" cy="681600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249359" y="4437112"/>
            <a:ext cx="677650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10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>
            <a:hlinkClick r:id="" action="ppaction://hlinkshowjump?jump=nextslide">
              <a:snd r:embed="rId11" name="chimes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2852936"/>
            <a:ext cx="720000" cy="70004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24" y="1124904"/>
            <a:ext cx="1440000" cy="1440000"/>
          </a:xfrm>
          <a:prstGeom prst="rect">
            <a:avLst/>
          </a:prstGeom>
          <a:noFill/>
        </p:spPr>
      </p:pic>
      <p:pic>
        <p:nvPicPr>
          <p:cNvPr id="3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4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547664" y="2565064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298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9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442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1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05224"/>
            <a:ext cx="1440000" cy="1440000"/>
          </a:xfrm>
          <a:prstGeom prst="rect">
            <a:avLst/>
          </a:prstGeom>
          <a:noFill/>
        </p:spPr>
      </p:pic>
      <p:pic>
        <p:nvPicPr>
          <p:cNvPr id="11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98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2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3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4000" y="1476000"/>
            <a:ext cx="720000" cy="720000"/>
          </a:xfrm>
          <a:prstGeom prst="rect">
            <a:avLst/>
          </a:prstGeom>
          <a:noFill/>
        </p:spPr>
      </p:pic>
      <p:pic>
        <p:nvPicPr>
          <p:cNvPr id="14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384000" y="1485224"/>
            <a:ext cx="720000" cy="681600"/>
          </a:xfrm>
          <a:prstGeom prst="rect">
            <a:avLst/>
          </a:prstGeom>
          <a:noFill/>
        </p:spPr>
      </p:pic>
      <p:pic>
        <p:nvPicPr>
          <p:cNvPr id="15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845175" y="1476000"/>
            <a:ext cx="677650" cy="681603"/>
          </a:xfrm>
          <a:prstGeom prst="rect">
            <a:avLst/>
          </a:prstGeom>
          <a:noFill/>
        </p:spPr>
      </p:pic>
      <p:pic>
        <p:nvPicPr>
          <p:cNvPr id="17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1944000" y="2935430"/>
            <a:ext cx="720000" cy="699187"/>
          </a:xfrm>
          <a:prstGeom prst="rect">
            <a:avLst/>
          </a:prstGeom>
          <a:noFill/>
        </p:spPr>
      </p:pic>
      <p:pic>
        <p:nvPicPr>
          <p:cNvPr id="19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4869166" y="2925024"/>
            <a:ext cx="701892" cy="681603"/>
          </a:xfrm>
          <a:prstGeom prst="rect">
            <a:avLst/>
          </a:prstGeom>
          <a:noFill/>
        </p:spPr>
      </p:pic>
      <p:pic>
        <p:nvPicPr>
          <p:cNvPr id="20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4000" y="4365104"/>
            <a:ext cx="720000" cy="720000"/>
          </a:xfrm>
          <a:prstGeom prst="rect">
            <a:avLst/>
          </a:prstGeom>
          <a:noFill/>
        </p:spPr>
      </p:pic>
      <p:pic>
        <p:nvPicPr>
          <p:cNvPr id="21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384000" y="4374328"/>
            <a:ext cx="720000" cy="681600"/>
          </a:xfrm>
          <a:prstGeom prst="rect">
            <a:avLst/>
          </a:prstGeom>
          <a:noFill/>
        </p:spPr>
      </p:pic>
      <p:pic>
        <p:nvPicPr>
          <p:cNvPr id="22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881287" y="4365104"/>
            <a:ext cx="677650" cy="681603"/>
          </a:xfrm>
          <a:prstGeom prst="rect">
            <a:avLst/>
          </a:prstGeom>
          <a:noFill/>
        </p:spPr>
      </p:pic>
      <p:sp>
        <p:nvSpPr>
          <p:cNvPr id="23" name="Рамка 22"/>
          <p:cNvSpPr/>
          <p:nvPr/>
        </p:nvSpPr>
        <p:spPr>
          <a:xfrm>
            <a:off x="1476000" y="1044000"/>
            <a:ext cx="4464000" cy="4464000"/>
          </a:xfrm>
          <a:prstGeom prst="frame">
            <a:avLst>
              <a:gd name="adj1" fmla="val 1857"/>
            </a:avLst>
          </a:prstGeom>
          <a:blipFill dpi="0" rotWithShape="1">
            <a:blip r:embed="rId9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Picture 16" descr="http://img-fotki.yandex.ru/get/9066/47407354.d49/0_1540b9_79522914_orig.png">
            <a:hlinkClick r:id="" action="ppaction://hlinkshowjump?jump=nextslide">
              <a:snd r:embed="rId10" name="chimes.wav"/>
            </a:hlinkClick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340768"/>
            <a:ext cx="720000" cy="720000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437112"/>
            <a:ext cx="720000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11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28184" y="2852936"/>
            <a:ext cx="720000" cy="70004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824" y="1124904"/>
            <a:ext cx="1440000" cy="1440000"/>
          </a:xfrm>
          <a:prstGeom prst="rect">
            <a:avLst/>
          </a:prstGeom>
          <a:noFill/>
        </p:spPr>
      </p:pic>
      <p:pic>
        <p:nvPicPr>
          <p:cNvPr id="3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98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4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124904"/>
            <a:ext cx="1440000" cy="1440000"/>
          </a:xfrm>
          <a:prstGeom prst="rect">
            <a:avLst/>
          </a:prstGeom>
          <a:noFill/>
        </p:spPr>
      </p:pic>
      <p:pic>
        <p:nvPicPr>
          <p:cNvPr id="7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1547664" y="2565064"/>
            <a:ext cx="1440000" cy="1440000"/>
          </a:xfrm>
          <a:prstGeom prst="rect">
            <a:avLst/>
          </a:prstGeom>
          <a:noFill/>
        </p:spPr>
      </p:pic>
      <p:pic>
        <p:nvPicPr>
          <p:cNvPr id="8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 flipV="1">
            <a:off x="298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9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4427824" y="2565064"/>
            <a:ext cx="1440000" cy="1440000"/>
          </a:xfrm>
          <a:prstGeom prst="rect">
            <a:avLst/>
          </a:prstGeom>
          <a:noFill/>
        </p:spPr>
      </p:pic>
      <p:pic>
        <p:nvPicPr>
          <p:cNvPr id="10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005224"/>
            <a:ext cx="1440000" cy="1440000"/>
          </a:xfrm>
          <a:prstGeom prst="rect">
            <a:avLst/>
          </a:prstGeom>
          <a:noFill/>
        </p:spPr>
      </p:pic>
      <p:pic>
        <p:nvPicPr>
          <p:cNvPr id="11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98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2" name="Picture 2" descr="http://okartinkah.ru/img/ramka-dlya-kartinki-2156/ramka-dlya-kartinki-48.pn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824" y="4005224"/>
            <a:ext cx="1440000" cy="1440000"/>
          </a:xfrm>
          <a:prstGeom prst="rect">
            <a:avLst/>
          </a:prstGeom>
          <a:noFill/>
        </p:spPr>
      </p:pic>
      <p:pic>
        <p:nvPicPr>
          <p:cNvPr id="13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944000" y="1495200"/>
            <a:ext cx="720000" cy="681600"/>
          </a:xfrm>
          <a:prstGeom prst="rect">
            <a:avLst/>
          </a:prstGeom>
          <a:noFill/>
        </p:spPr>
      </p:pic>
      <p:pic>
        <p:nvPicPr>
          <p:cNvPr id="14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4000" y="1476000"/>
            <a:ext cx="720000" cy="700049"/>
          </a:xfrm>
          <a:prstGeom prst="rect">
            <a:avLst/>
          </a:prstGeom>
          <a:noFill/>
        </p:spPr>
      </p:pic>
      <p:pic>
        <p:nvPicPr>
          <p:cNvPr id="15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845175" y="1476000"/>
            <a:ext cx="677650" cy="681603"/>
          </a:xfrm>
          <a:prstGeom prst="rect">
            <a:avLst/>
          </a:prstGeom>
          <a:noFill/>
        </p:spPr>
      </p:pic>
      <p:pic>
        <p:nvPicPr>
          <p:cNvPr id="17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1944000" y="2935430"/>
            <a:ext cx="720000" cy="699187"/>
          </a:xfrm>
          <a:prstGeom prst="rect">
            <a:avLst/>
          </a:prstGeom>
          <a:noFill/>
        </p:spPr>
      </p:pic>
      <p:pic>
        <p:nvPicPr>
          <p:cNvPr id="18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4000" y="2925024"/>
            <a:ext cx="720000" cy="700049"/>
          </a:xfrm>
          <a:prstGeom prst="rect">
            <a:avLst/>
          </a:prstGeom>
          <a:noFill/>
        </p:spPr>
      </p:pic>
      <p:pic>
        <p:nvPicPr>
          <p:cNvPr id="19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4869166" y="2925024"/>
            <a:ext cx="701892" cy="681603"/>
          </a:xfrm>
          <a:prstGeom prst="rect">
            <a:avLst/>
          </a:prstGeom>
          <a:noFill/>
        </p:spPr>
      </p:pic>
      <p:pic>
        <p:nvPicPr>
          <p:cNvPr id="20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44000" y="4365104"/>
            <a:ext cx="720000" cy="720000"/>
          </a:xfrm>
          <a:prstGeom prst="rect">
            <a:avLst/>
          </a:prstGeom>
          <a:noFill/>
        </p:spPr>
      </p:pic>
      <p:pic>
        <p:nvPicPr>
          <p:cNvPr id="21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4000" y="4365104"/>
            <a:ext cx="720000" cy="700049"/>
          </a:xfrm>
          <a:prstGeom prst="rect">
            <a:avLst/>
          </a:prstGeom>
          <a:noFill/>
        </p:spPr>
      </p:pic>
      <p:pic>
        <p:nvPicPr>
          <p:cNvPr id="22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112" y="4365104"/>
            <a:ext cx="720000" cy="681603"/>
          </a:xfrm>
          <a:prstGeom prst="rect">
            <a:avLst/>
          </a:prstGeom>
          <a:noFill/>
        </p:spPr>
      </p:pic>
      <p:sp>
        <p:nvSpPr>
          <p:cNvPr id="23" name="Рамка 22"/>
          <p:cNvSpPr/>
          <p:nvPr/>
        </p:nvSpPr>
        <p:spPr>
          <a:xfrm>
            <a:off x="1476000" y="1044000"/>
            <a:ext cx="4464000" cy="4464000"/>
          </a:xfrm>
          <a:prstGeom prst="frame">
            <a:avLst>
              <a:gd name="adj1" fmla="val 1857"/>
            </a:avLst>
          </a:prstGeom>
          <a:blipFill dpi="0" rotWithShape="1">
            <a:blip r:embed="rId11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4" name="Picture 16" descr="http://img-fotki.yandex.ru/get/9066/47407354.d49/0_1540b9_79522914_orig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28184" y="1340768"/>
            <a:ext cx="720000" cy="720000"/>
          </a:xfrm>
          <a:prstGeom prst="rect">
            <a:avLst/>
          </a:prstGeom>
          <a:noFill/>
        </p:spPr>
      </p:pic>
      <p:pic>
        <p:nvPicPr>
          <p:cNvPr id="26" name="Picture 12" descr="http://img-fotki.yandex.ru/get/9253/47407354.d45/0_153fb8_f8bd4338_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437112"/>
            <a:ext cx="720000" cy="681603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814/120710424.2e/0_66196_55b3dd85_XL.jpg"/>
          <p:cNvPicPr>
            <a:picLocks noChangeAspect="1" noChangeArrowheads="1"/>
          </p:cNvPicPr>
          <p:nvPr/>
        </p:nvPicPr>
        <p:blipFill>
          <a:blip r:embed="rId12" cstate="print"/>
          <a:srcRect l="26499"/>
          <a:stretch>
            <a:fillRect/>
          </a:stretch>
        </p:blipFill>
        <p:spPr bwMode="auto">
          <a:xfrm>
            <a:off x="6804248" y="1916832"/>
            <a:ext cx="1512168" cy="2057351"/>
          </a:xfrm>
          <a:prstGeom prst="rect">
            <a:avLst/>
          </a:prstGeom>
          <a:noFill/>
        </p:spPr>
      </p:pic>
      <p:pic>
        <p:nvPicPr>
          <p:cNvPr id="25" name="Picture 14" descr="http://img-fotki.yandex.ru/get/3311/167562796.188/0_f09bb_14d74de_XXX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2852936"/>
            <a:ext cx="720000" cy="700049"/>
          </a:xfrm>
          <a:prstGeom prst="rect">
            <a:avLst/>
          </a:prstGeom>
          <a:noFill/>
        </p:spPr>
      </p:pic>
      <p:pic>
        <p:nvPicPr>
          <p:cNvPr id="27" name="Содержимое 7" descr="k10707230.jp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13" cstate="email"/>
          <a:stretch>
            <a:fillRect/>
          </a:stretch>
        </p:blipFill>
        <p:spPr>
          <a:xfrm>
            <a:off x="107504" y="6072206"/>
            <a:ext cx="741170" cy="741170"/>
          </a:xfrm>
          <a:prstGeom prst="rect">
            <a:avLst/>
          </a:prstGeom>
        </p:spPr>
      </p:pic>
      <p:pic>
        <p:nvPicPr>
          <p:cNvPr id="28" name="Рисунок 27" descr="0_5350a_784b5909_XXL0.png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 flipH="1">
            <a:off x="8316416" y="6093296"/>
            <a:ext cx="720080" cy="72008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3450</TotalTime>
  <Words>47</Words>
  <Application>Microsoft Office PowerPoint</Application>
  <PresentationFormat>Экран (4:3)</PresentationFormat>
  <Paragraphs>9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Цветы на клумбе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Посади цветок</dc:title>
  <dc:creator>Неверова О.И.</dc:creator>
  <cp:lastModifiedBy>Пользователь</cp:lastModifiedBy>
  <cp:revision>491</cp:revision>
  <dcterms:modified xsi:type="dcterms:W3CDTF">2020-11-15T13:48:05Z</dcterms:modified>
</cp:coreProperties>
</file>