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97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6.jpg"/><Relationship Id="rId7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0.png"/><Relationship Id="rId5" Type="http://schemas.microsoft.com/office/2007/relationships/hdphoto" Target="../media/hdphoto1.wdp"/><Relationship Id="rId10" Type="http://schemas.openxmlformats.org/officeDocument/2006/relationships/slide" Target="slide3.xml"/><Relationship Id="rId4" Type="http://schemas.openxmlformats.org/officeDocument/2006/relationships/image" Target="../media/image7.png"/><Relationship Id="rId9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3" Type="http://schemas.openxmlformats.org/officeDocument/2006/relationships/image" Target="../media/image11.jpeg"/><Relationship Id="rId7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10" Type="http://schemas.openxmlformats.org/officeDocument/2006/relationships/image" Target="../media/image10.png"/><Relationship Id="rId4" Type="http://schemas.openxmlformats.org/officeDocument/2006/relationships/image" Target="../media/image12.jpeg"/><Relationship Id="rId9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3" Type="http://schemas.openxmlformats.org/officeDocument/2006/relationships/image" Target="../media/image15.png"/><Relationship Id="rId7" Type="http://schemas.openxmlformats.org/officeDocument/2006/relationships/image" Target="../media/image1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10" Type="http://schemas.openxmlformats.org/officeDocument/2006/relationships/image" Target="../media/image10.png"/><Relationship Id="rId4" Type="http://schemas.microsoft.com/office/2007/relationships/hdphoto" Target="../media/hdphoto4.wdp"/><Relationship Id="rId9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image" Target="../media/image19.jpeg"/><Relationship Id="rId7" Type="http://schemas.openxmlformats.org/officeDocument/2006/relationships/image" Target="../media/image4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jpeg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3.png"/><Relationship Id="rId7" Type="http://schemas.openxmlformats.org/officeDocument/2006/relationships/image" Target="../media/image25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6.wdp"/><Relationship Id="rId11" Type="http://schemas.openxmlformats.org/officeDocument/2006/relationships/image" Target="../media/image10.png"/><Relationship Id="rId5" Type="http://schemas.openxmlformats.org/officeDocument/2006/relationships/image" Target="../media/image24.png"/><Relationship Id="rId10" Type="http://schemas.openxmlformats.org/officeDocument/2006/relationships/slide" Target="slide7.xml"/><Relationship Id="rId4" Type="http://schemas.microsoft.com/office/2007/relationships/hdphoto" Target="../media/hdphoto5.wdp"/><Relationship Id="rId9" Type="http://schemas.openxmlformats.org/officeDocument/2006/relationships/image" Target="../media/image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jp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838" y="2544811"/>
            <a:ext cx="2567924" cy="196430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55576" y="332656"/>
            <a:ext cx="78488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НАЙДИ</a:t>
            </a:r>
            <a:endParaRPr lang="ru-RU" sz="4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7544" y="4941168"/>
            <a:ext cx="81369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r>
              <a:rPr lang="ru-RU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ЧЕТВЕРТЫЙ</a:t>
            </a:r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ЛИШНИЙ</a:t>
            </a:r>
            <a:endParaRPr lang="ru-RU" sz="4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9" y="2544811"/>
            <a:ext cx="1749860" cy="238637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5996" y="2492939"/>
            <a:ext cx="1854108" cy="221938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1124744"/>
            <a:ext cx="3409915" cy="4508921"/>
          </a:xfrm>
          <a:prstGeom prst="rect">
            <a:avLst/>
          </a:prstGeom>
        </p:spPr>
      </p:pic>
      <p:sp>
        <p:nvSpPr>
          <p:cNvPr id="11" name="Управляющая кнопка: далее 10">
            <a:hlinkClick r:id="" action="ppaction://hlinkshowjump?jump=nextslide" highlightClick="1"/>
          </p:cNvPr>
          <p:cNvSpPr/>
          <p:nvPr/>
        </p:nvSpPr>
        <p:spPr>
          <a:xfrm>
            <a:off x="7956376" y="6093296"/>
            <a:ext cx="792088" cy="36004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959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Группа 16"/>
          <p:cNvGrpSpPr/>
          <p:nvPr/>
        </p:nvGrpSpPr>
        <p:grpSpPr>
          <a:xfrm>
            <a:off x="6024495" y="3721307"/>
            <a:ext cx="2609850" cy="2627034"/>
            <a:chOff x="6024495" y="3721307"/>
            <a:chExt cx="2609850" cy="2627034"/>
          </a:xfrm>
        </p:grpSpPr>
        <p:pic>
          <p:nvPicPr>
            <p:cNvPr id="1031" name="Picture 7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70407">
              <a:off x="6024495" y="3738491"/>
              <a:ext cx="2609850" cy="2609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64861">
              <a:off x="6133700" y="3721307"/>
              <a:ext cx="2223195" cy="2223195"/>
            </a:xfrm>
            <a:prstGeom prst="rect">
              <a:avLst/>
            </a:prstGeom>
          </p:spPr>
        </p:pic>
      </p:grpSp>
      <p:grpSp>
        <p:nvGrpSpPr>
          <p:cNvPr id="18" name="Группа 17"/>
          <p:cNvGrpSpPr/>
          <p:nvPr/>
        </p:nvGrpSpPr>
        <p:grpSpPr>
          <a:xfrm>
            <a:off x="432630" y="3847713"/>
            <a:ext cx="2609850" cy="2609850"/>
            <a:chOff x="414082" y="3847713"/>
            <a:chExt cx="2609850" cy="2609850"/>
          </a:xfrm>
        </p:grpSpPr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896589">
              <a:off x="414082" y="3847713"/>
              <a:ext cx="2609850" cy="2609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4317" b="95108" l="8095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547847">
              <a:off x="641000" y="4157918"/>
              <a:ext cx="2334636" cy="1989440"/>
            </a:xfrm>
            <a:prstGeom prst="rect">
              <a:avLst/>
            </a:prstGeom>
          </p:spPr>
        </p:pic>
      </p:grpSp>
      <p:grpSp>
        <p:nvGrpSpPr>
          <p:cNvPr id="15" name="Группа 14"/>
          <p:cNvGrpSpPr/>
          <p:nvPr/>
        </p:nvGrpSpPr>
        <p:grpSpPr>
          <a:xfrm>
            <a:off x="543168" y="842114"/>
            <a:ext cx="2088209" cy="2209223"/>
            <a:chOff x="674903" y="846630"/>
            <a:chExt cx="2088209" cy="2209223"/>
          </a:xfrm>
        </p:grpSpPr>
        <p:sp>
          <p:nvSpPr>
            <p:cNvPr id="7" name="Прямоугольник 6"/>
            <p:cNvSpPr/>
            <p:nvPr/>
          </p:nvSpPr>
          <p:spPr>
            <a:xfrm rot="20570674">
              <a:off x="674903" y="846630"/>
              <a:ext cx="2088209" cy="2209223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8039" y="1446709"/>
              <a:ext cx="1596205" cy="1345800"/>
            </a:xfrm>
            <a:prstGeom prst="rect">
              <a:avLst/>
            </a:prstGeom>
          </p:spPr>
        </p:pic>
      </p:grpSp>
      <p:grpSp>
        <p:nvGrpSpPr>
          <p:cNvPr id="16" name="Группа 15"/>
          <p:cNvGrpSpPr/>
          <p:nvPr/>
        </p:nvGrpSpPr>
        <p:grpSpPr>
          <a:xfrm>
            <a:off x="6316116" y="455789"/>
            <a:ext cx="2609850" cy="2609850"/>
            <a:chOff x="6316116" y="455789"/>
            <a:chExt cx="2609850" cy="2609850"/>
          </a:xfrm>
        </p:grpSpPr>
        <p:pic>
          <p:nvPicPr>
            <p:cNvPr id="1032" name="Picture 8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884316">
              <a:off x="6316116" y="455789"/>
              <a:ext cx="2609850" cy="2609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10000" b="10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60230" y="592256"/>
              <a:ext cx="1921621" cy="2220539"/>
            </a:xfrm>
            <a:prstGeom prst="rect">
              <a:avLst/>
            </a:prstGeom>
          </p:spPr>
        </p:pic>
      </p:grpSp>
      <p:pic>
        <p:nvPicPr>
          <p:cNvPr id="14" name="Рисунок 13"/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2480" y="420525"/>
            <a:ext cx="2890924" cy="5616624"/>
          </a:xfrm>
          <a:prstGeom prst="rect">
            <a:avLst/>
          </a:prstGeom>
        </p:spPr>
      </p:pic>
      <p:pic>
        <p:nvPicPr>
          <p:cNvPr id="1026" name="Picture 2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3069" y="6260761"/>
            <a:ext cx="817563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7907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Группа 16"/>
          <p:cNvGrpSpPr/>
          <p:nvPr/>
        </p:nvGrpSpPr>
        <p:grpSpPr>
          <a:xfrm>
            <a:off x="6024495" y="3741666"/>
            <a:ext cx="2609850" cy="2609850"/>
            <a:chOff x="6024495" y="3738491"/>
            <a:chExt cx="2609850" cy="2609850"/>
          </a:xfrm>
        </p:grpSpPr>
        <p:pic>
          <p:nvPicPr>
            <p:cNvPr id="1031" name="Picture 7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70407">
              <a:off x="6024495" y="3738491"/>
              <a:ext cx="2609850" cy="2609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051">
              <a:off x="6449962" y="4042716"/>
              <a:ext cx="1630207" cy="2223195"/>
            </a:xfrm>
            <a:prstGeom prst="rect">
              <a:avLst/>
            </a:prstGeom>
          </p:spPr>
        </p:pic>
      </p:grpSp>
      <p:grpSp>
        <p:nvGrpSpPr>
          <p:cNvPr id="18" name="Группа 17"/>
          <p:cNvGrpSpPr/>
          <p:nvPr/>
        </p:nvGrpSpPr>
        <p:grpSpPr>
          <a:xfrm>
            <a:off x="432630" y="3847713"/>
            <a:ext cx="2609850" cy="2609850"/>
            <a:chOff x="414082" y="3847713"/>
            <a:chExt cx="2609850" cy="2609850"/>
          </a:xfrm>
        </p:grpSpPr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896589">
              <a:off x="414082" y="3847713"/>
              <a:ext cx="2609850" cy="2609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547847">
              <a:off x="977315" y="4157918"/>
              <a:ext cx="1662006" cy="1989440"/>
            </a:xfrm>
            <a:prstGeom prst="rect">
              <a:avLst/>
            </a:prstGeom>
          </p:spPr>
        </p:pic>
      </p:grpSp>
      <p:grpSp>
        <p:nvGrpSpPr>
          <p:cNvPr id="15" name="Группа 14"/>
          <p:cNvGrpSpPr/>
          <p:nvPr/>
        </p:nvGrpSpPr>
        <p:grpSpPr>
          <a:xfrm>
            <a:off x="543166" y="842112"/>
            <a:ext cx="2088209" cy="2209223"/>
            <a:chOff x="674903" y="846630"/>
            <a:chExt cx="2088209" cy="2209223"/>
          </a:xfrm>
        </p:grpSpPr>
        <p:sp>
          <p:nvSpPr>
            <p:cNvPr id="7" name="Прямоугольник 6"/>
            <p:cNvSpPr/>
            <p:nvPr/>
          </p:nvSpPr>
          <p:spPr>
            <a:xfrm rot="20570674">
              <a:off x="674903" y="846630"/>
              <a:ext cx="2088209" cy="2209223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8039" y="1509108"/>
              <a:ext cx="1596205" cy="1221001"/>
            </a:xfrm>
            <a:prstGeom prst="rect">
              <a:avLst/>
            </a:prstGeom>
          </p:spPr>
        </p:pic>
      </p:grpSp>
      <p:grpSp>
        <p:nvGrpSpPr>
          <p:cNvPr id="16" name="Группа 15"/>
          <p:cNvGrpSpPr/>
          <p:nvPr/>
        </p:nvGrpSpPr>
        <p:grpSpPr>
          <a:xfrm>
            <a:off x="6316116" y="455789"/>
            <a:ext cx="2609850" cy="2609850"/>
            <a:chOff x="6316116" y="455789"/>
            <a:chExt cx="2609850" cy="2609850"/>
          </a:xfrm>
        </p:grpSpPr>
        <p:pic>
          <p:nvPicPr>
            <p:cNvPr id="1032" name="Picture 8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884316">
              <a:off x="6316116" y="455789"/>
              <a:ext cx="2609850" cy="2609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6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1124" b="98502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905930">
              <a:off x="6660230" y="773151"/>
              <a:ext cx="1921621" cy="1964323"/>
            </a:xfrm>
            <a:prstGeom prst="rect">
              <a:avLst/>
            </a:prstGeom>
          </p:spPr>
        </p:pic>
      </p:grpSp>
      <p:pic>
        <p:nvPicPr>
          <p:cNvPr id="14" name="Рисунок 13"/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2480" y="420523"/>
            <a:ext cx="2890924" cy="5616624"/>
          </a:xfrm>
          <a:prstGeom prst="rect">
            <a:avLst/>
          </a:prstGeom>
        </p:spPr>
      </p:pic>
      <p:pic>
        <p:nvPicPr>
          <p:cNvPr id="2050" name="Picture 2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5806" y="6314007"/>
            <a:ext cx="817563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1304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Группа 16"/>
          <p:cNvGrpSpPr/>
          <p:nvPr/>
        </p:nvGrpSpPr>
        <p:grpSpPr>
          <a:xfrm>
            <a:off x="6024495" y="3741666"/>
            <a:ext cx="2609850" cy="2609850"/>
            <a:chOff x="6024495" y="3738491"/>
            <a:chExt cx="2609850" cy="2609850"/>
          </a:xfrm>
        </p:grpSpPr>
        <p:pic>
          <p:nvPicPr>
            <p:cNvPr id="1031" name="Picture 7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70407">
              <a:off x="6024495" y="3738491"/>
              <a:ext cx="2609850" cy="2609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EEEEEE"/>
                </a:clrFrom>
                <a:clrTo>
                  <a:srgbClr val="EEEEEE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561" b="99626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23991">
              <a:off x="6514316" y="4162467"/>
              <a:ext cx="1630207" cy="1883794"/>
            </a:xfrm>
            <a:prstGeom prst="rect">
              <a:avLst/>
            </a:prstGeom>
          </p:spPr>
        </p:pic>
      </p:grpSp>
      <p:grpSp>
        <p:nvGrpSpPr>
          <p:cNvPr id="18" name="Группа 17"/>
          <p:cNvGrpSpPr/>
          <p:nvPr/>
        </p:nvGrpSpPr>
        <p:grpSpPr>
          <a:xfrm>
            <a:off x="401199" y="3847712"/>
            <a:ext cx="2609850" cy="2609850"/>
            <a:chOff x="414082" y="3847713"/>
            <a:chExt cx="2609850" cy="2609850"/>
          </a:xfrm>
        </p:grpSpPr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896589">
              <a:off x="414082" y="3847713"/>
              <a:ext cx="2609850" cy="2609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547847">
              <a:off x="977315" y="4271740"/>
              <a:ext cx="1662006" cy="1761795"/>
            </a:xfrm>
            <a:prstGeom prst="rect">
              <a:avLst/>
            </a:prstGeom>
          </p:spPr>
        </p:pic>
      </p:grpSp>
      <p:grpSp>
        <p:nvGrpSpPr>
          <p:cNvPr id="15" name="Группа 14"/>
          <p:cNvGrpSpPr/>
          <p:nvPr/>
        </p:nvGrpSpPr>
        <p:grpSpPr>
          <a:xfrm>
            <a:off x="543166" y="842112"/>
            <a:ext cx="2228634" cy="2283722"/>
            <a:chOff x="674903" y="846630"/>
            <a:chExt cx="2088209" cy="2209223"/>
          </a:xfrm>
        </p:grpSpPr>
        <p:sp>
          <p:nvSpPr>
            <p:cNvPr id="7" name="Прямоугольник 6"/>
            <p:cNvSpPr/>
            <p:nvPr/>
          </p:nvSpPr>
          <p:spPr>
            <a:xfrm rot="20570674">
              <a:off x="674903" y="846630"/>
              <a:ext cx="2088209" cy="2209223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1899" y="1030527"/>
              <a:ext cx="1114216" cy="1841427"/>
            </a:xfrm>
            <a:prstGeom prst="rect">
              <a:avLst/>
            </a:prstGeom>
          </p:spPr>
        </p:pic>
      </p:grpSp>
      <p:grpSp>
        <p:nvGrpSpPr>
          <p:cNvPr id="16" name="Группа 15"/>
          <p:cNvGrpSpPr/>
          <p:nvPr/>
        </p:nvGrpSpPr>
        <p:grpSpPr>
          <a:xfrm>
            <a:off x="6316116" y="455789"/>
            <a:ext cx="2609850" cy="2609850"/>
            <a:chOff x="6316116" y="455789"/>
            <a:chExt cx="2609850" cy="2609850"/>
          </a:xfrm>
        </p:grpSpPr>
        <p:pic>
          <p:nvPicPr>
            <p:cNvPr id="1032" name="Picture 8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884316">
              <a:off x="6316116" y="455789"/>
              <a:ext cx="2609850" cy="2609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BFBFB"/>
                </a:clrFrom>
                <a:clrTo>
                  <a:srgbClr val="FBFBFB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8505">
              <a:off x="6959384" y="811419"/>
              <a:ext cx="1550781" cy="1964323"/>
            </a:xfrm>
            <a:prstGeom prst="rect">
              <a:avLst/>
            </a:prstGeom>
          </p:spPr>
        </p:pic>
      </p:grpSp>
      <p:pic>
        <p:nvPicPr>
          <p:cNvPr id="14" name="Рисунок 13"/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2480" y="420523"/>
            <a:ext cx="2890924" cy="5616624"/>
          </a:xfrm>
          <a:prstGeom prst="rect">
            <a:avLst/>
          </a:prstGeom>
        </p:spPr>
      </p:pic>
      <p:pic>
        <p:nvPicPr>
          <p:cNvPr id="2050" name="Picture 2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5806" y="6314007"/>
            <a:ext cx="817563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2223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Группа 16"/>
          <p:cNvGrpSpPr/>
          <p:nvPr/>
        </p:nvGrpSpPr>
        <p:grpSpPr>
          <a:xfrm>
            <a:off x="6024495" y="3741666"/>
            <a:ext cx="2609850" cy="2609850"/>
            <a:chOff x="6024495" y="3738491"/>
            <a:chExt cx="2609850" cy="2609850"/>
          </a:xfrm>
        </p:grpSpPr>
        <p:pic>
          <p:nvPicPr>
            <p:cNvPr id="1031" name="Picture 7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70407">
              <a:off x="6024495" y="3738491"/>
              <a:ext cx="2609850" cy="2609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23991">
              <a:off x="6442670" y="4299518"/>
              <a:ext cx="1773500" cy="1773500"/>
            </a:xfrm>
            <a:prstGeom prst="rect">
              <a:avLst/>
            </a:prstGeom>
          </p:spPr>
        </p:pic>
      </p:grpSp>
      <p:grpSp>
        <p:nvGrpSpPr>
          <p:cNvPr id="18" name="Группа 17"/>
          <p:cNvGrpSpPr/>
          <p:nvPr/>
        </p:nvGrpSpPr>
        <p:grpSpPr>
          <a:xfrm>
            <a:off x="401199" y="3847712"/>
            <a:ext cx="2609850" cy="2609850"/>
            <a:chOff x="414082" y="3847713"/>
            <a:chExt cx="2609850" cy="2609850"/>
          </a:xfrm>
        </p:grpSpPr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896589">
              <a:off x="414082" y="3847713"/>
              <a:ext cx="2609850" cy="2609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5F5F5"/>
                </a:clrFrom>
                <a:clrTo>
                  <a:srgbClr val="F5F5F5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547847">
              <a:off x="1013284" y="4450902"/>
              <a:ext cx="1662006" cy="1403471"/>
            </a:xfrm>
            <a:prstGeom prst="rect">
              <a:avLst/>
            </a:prstGeom>
          </p:spPr>
        </p:pic>
      </p:grpSp>
      <p:grpSp>
        <p:nvGrpSpPr>
          <p:cNvPr id="15" name="Группа 14"/>
          <p:cNvGrpSpPr/>
          <p:nvPr/>
        </p:nvGrpSpPr>
        <p:grpSpPr>
          <a:xfrm>
            <a:off x="505720" y="828009"/>
            <a:ext cx="2228634" cy="2297825"/>
            <a:chOff x="674903" y="832987"/>
            <a:chExt cx="2088209" cy="2222866"/>
          </a:xfrm>
        </p:grpSpPr>
        <p:sp>
          <p:nvSpPr>
            <p:cNvPr id="7" name="Прямоугольник 6"/>
            <p:cNvSpPr/>
            <p:nvPr/>
          </p:nvSpPr>
          <p:spPr>
            <a:xfrm rot="20570674">
              <a:off x="674903" y="846630"/>
              <a:ext cx="2088209" cy="2209223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5" cstate="print">
              <a:clrChange>
                <a:clrFrom>
                  <a:srgbClr val="F7F7F7"/>
                </a:clrFrom>
                <a:clrTo>
                  <a:srgbClr val="F7F7F7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352807">
              <a:off x="672621" y="1097251"/>
              <a:ext cx="2163649" cy="1635121"/>
            </a:xfrm>
            <a:prstGeom prst="rect">
              <a:avLst/>
            </a:prstGeom>
          </p:spPr>
        </p:pic>
      </p:grpSp>
      <p:grpSp>
        <p:nvGrpSpPr>
          <p:cNvPr id="16" name="Группа 15"/>
          <p:cNvGrpSpPr/>
          <p:nvPr/>
        </p:nvGrpSpPr>
        <p:grpSpPr>
          <a:xfrm>
            <a:off x="6316116" y="455789"/>
            <a:ext cx="2609850" cy="2609850"/>
            <a:chOff x="6316116" y="455789"/>
            <a:chExt cx="2609850" cy="2609850"/>
          </a:xfrm>
        </p:grpSpPr>
        <p:pic>
          <p:nvPicPr>
            <p:cNvPr id="1032" name="Picture 8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884316">
              <a:off x="6316116" y="455789"/>
              <a:ext cx="2609850" cy="2609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47933">
              <a:off x="6514496" y="1067950"/>
              <a:ext cx="2213090" cy="1385527"/>
            </a:xfrm>
            <a:prstGeom prst="rect">
              <a:avLst/>
            </a:prstGeom>
          </p:spPr>
        </p:pic>
      </p:grpSp>
      <p:pic>
        <p:nvPicPr>
          <p:cNvPr id="14" name="Рисунок 13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2480" y="420523"/>
            <a:ext cx="2890924" cy="5616624"/>
          </a:xfrm>
          <a:prstGeom prst="rect">
            <a:avLst/>
          </a:prstGeom>
        </p:spPr>
      </p:pic>
      <p:pic>
        <p:nvPicPr>
          <p:cNvPr id="2050" name="Picture 2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5806" y="6314007"/>
            <a:ext cx="817563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9946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xit" presetSubtype="0" accel="10000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Группа 16"/>
          <p:cNvGrpSpPr/>
          <p:nvPr/>
        </p:nvGrpSpPr>
        <p:grpSpPr>
          <a:xfrm>
            <a:off x="6024495" y="3609897"/>
            <a:ext cx="2560092" cy="2572341"/>
            <a:chOff x="6024495" y="3738491"/>
            <a:chExt cx="2609850" cy="2609850"/>
          </a:xfrm>
        </p:grpSpPr>
        <p:pic>
          <p:nvPicPr>
            <p:cNvPr id="1031" name="Picture 7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70407">
              <a:off x="6024495" y="3738491"/>
              <a:ext cx="2609850" cy="2609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35" b="99296" l="2342" r="9648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23991">
              <a:off x="6551706" y="4185182"/>
              <a:ext cx="1773500" cy="1734088"/>
            </a:xfrm>
            <a:prstGeom prst="rect">
              <a:avLst/>
            </a:prstGeom>
          </p:spPr>
        </p:pic>
      </p:grpSp>
      <p:grpSp>
        <p:nvGrpSpPr>
          <p:cNvPr id="18" name="Группа 17"/>
          <p:cNvGrpSpPr/>
          <p:nvPr/>
        </p:nvGrpSpPr>
        <p:grpSpPr>
          <a:xfrm>
            <a:off x="432630" y="3847712"/>
            <a:ext cx="2609850" cy="2609850"/>
            <a:chOff x="414082" y="3847713"/>
            <a:chExt cx="2609850" cy="2609850"/>
          </a:xfrm>
        </p:grpSpPr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896589">
              <a:off x="414082" y="3847713"/>
              <a:ext cx="2609850" cy="2609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296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54138">
              <a:off x="937394" y="4312751"/>
              <a:ext cx="1866444" cy="1866444"/>
            </a:xfrm>
            <a:prstGeom prst="rect">
              <a:avLst/>
            </a:prstGeom>
          </p:spPr>
        </p:pic>
      </p:grpSp>
      <p:grpSp>
        <p:nvGrpSpPr>
          <p:cNvPr id="15" name="Группа 14"/>
          <p:cNvGrpSpPr/>
          <p:nvPr/>
        </p:nvGrpSpPr>
        <p:grpSpPr>
          <a:xfrm>
            <a:off x="505720" y="842112"/>
            <a:ext cx="2228634" cy="2283722"/>
            <a:chOff x="674903" y="846630"/>
            <a:chExt cx="2088209" cy="2209223"/>
          </a:xfrm>
        </p:grpSpPr>
        <p:sp>
          <p:nvSpPr>
            <p:cNvPr id="7" name="Прямоугольник 6"/>
            <p:cNvSpPr/>
            <p:nvPr/>
          </p:nvSpPr>
          <p:spPr>
            <a:xfrm rot="20570674">
              <a:off x="674903" y="846630"/>
              <a:ext cx="2088209" cy="2209223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8939" y="972636"/>
              <a:ext cx="1661462" cy="1957210"/>
            </a:xfrm>
            <a:prstGeom prst="rect">
              <a:avLst/>
            </a:prstGeom>
          </p:spPr>
        </p:pic>
      </p:grpSp>
      <p:grpSp>
        <p:nvGrpSpPr>
          <p:cNvPr id="16" name="Группа 15"/>
          <p:cNvGrpSpPr/>
          <p:nvPr/>
        </p:nvGrpSpPr>
        <p:grpSpPr>
          <a:xfrm>
            <a:off x="6316116" y="455789"/>
            <a:ext cx="2609850" cy="2609850"/>
            <a:chOff x="6316116" y="455789"/>
            <a:chExt cx="2609850" cy="2609850"/>
          </a:xfrm>
        </p:grpSpPr>
        <p:pic>
          <p:nvPicPr>
            <p:cNvPr id="1032" name="Picture 8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884316">
              <a:off x="6316116" y="455789"/>
              <a:ext cx="2609850" cy="2609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47933">
              <a:off x="6803127" y="545707"/>
              <a:ext cx="1822095" cy="2430012"/>
            </a:xfrm>
            <a:prstGeom prst="rect">
              <a:avLst/>
            </a:prstGeom>
          </p:spPr>
        </p:pic>
      </p:grpSp>
      <p:pic>
        <p:nvPicPr>
          <p:cNvPr id="14" name="Рисунок 13"/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2480" y="420523"/>
            <a:ext cx="2890924" cy="5616624"/>
          </a:xfrm>
          <a:prstGeom prst="rect">
            <a:avLst/>
          </a:prstGeom>
        </p:spPr>
      </p:pic>
      <p:pic>
        <p:nvPicPr>
          <p:cNvPr id="2050" name="Picture 2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5806" y="6399181"/>
            <a:ext cx="817563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2153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691" y="3300024"/>
            <a:ext cx="2567924" cy="196430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67544" y="4941168"/>
            <a:ext cx="8136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136" y="3316873"/>
            <a:ext cx="1749860" cy="238637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6370" y="3172484"/>
            <a:ext cx="1854108" cy="221938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7787" y="672248"/>
            <a:ext cx="4131176" cy="58772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83568" y="672248"/>
            <a:ext cx="573691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МОЛОДЕЦ</a:t>
            </a:r>
            <a:endParaRPr lang="ru-RU" sz="6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6717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4</Words>
  <Application>Microsoft Office PowerPoint</Application>
  <PresentationFormat>Экран (4:3)</PresentationFormat>
  <Paragraphs>5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</dc:creator>
  <cp:lastModifiedBy>Анна</cp:lastModifiedBy>
  <cp:revision>13</cp:revision>
  <dcterms:created xsi:type="dcterms:W3CDTF">2020-11-08T07:31:18Z</dcterms:created>
  <dcterms:modified xsi:type="dcterms:W3CDTF">2020-11-08T10:50:00Z</dcterms:modified>
</cp:coreProperties>
</file>