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6"/>
  </p:notesMasterIdLst>
  <p:sldIdLst>
    <p:sldId id="257" r:id="rId2"/>
    <p:sldId id="261" r:id="rId3"/>
    <p:sldId id="263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75" d="100"/>
          <a:sy n="75" d="100"/>
        </p:scale>
        <p:origin x="-2628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455FC-E825-4EDB-91E4-9BBA1F093D61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6C9440-9542-49D6-BA72-780E23DCC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6C9440-9542-49D6-BA72-780E23DCC2D4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FD923-15D2-48C6-9AC7-C4A979C6BE72}" type="datetimeFigureOut">
              <a:rPr lang="ru-RU" smtClean="0"/>
              <a:pPr/>
              <a:t>01.11.2020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F0458-65D5-4EBD-9CCF-B79B5B9142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jpeg"/><Relationship Id="rId12" Type="http://schemas.openxmlformats.org/officeDocument/2006/relationships/image" Target="../media/image8.jpeg"/><Relationship Id="rId2" Type="http://schemas.openxmlformats.org/officeDocument/2006/relationships/audio" Target="file:///C:\Users\&#1055;&#1086;&#1083;&#1100;&#1079;&#1086;&#1074;&#1072;&#1090;&#1077;&#1083;&#1100;\Desktop\d0bad180d0b8d0ba-d0bcd0bed0bbd0bed0b4d0bed0b3d0be-d0bfd0b5d182d183d185d0b0.mp3" TargetMode="External"/><Relationship Id="rId1" Type="http://schemas.openxmlformats.org/officeDocument/2006/relationships/audio" Target="file:///E:\&#1048;&#1085;&#1090;&#1077;&#1088;&#1072;&#1082;&#1090;&#1080;&#1074;&#1085;&#1099;&#1077;%20&#1076;&#1086;&#1089;&#1082;&#1080;\&#1087;&#1077;&#1090;&#1091;&#1093;.mp3" TargetMode="External"/><Relationship Id="rId6" Type="http://schemas.openxmlformats.org/officeDocument/2006/relationships/image" Target="../media/image6.png"/><Relationship Id="rId11" Type="http://schemas.openxmlformats.org/officeDocument/2006/relationships/image" Target="../media/image7.gif"/><Relationship Id="rId5" Type="http://schemas.openxmlformats.org/officeDocument/2006/relationships/image" Target="../media/image5.png"/><Relationship Id="rId10" Type="http://schemas.openxmlformats.org/officeDocument/2006/relationships/image" Target="../media/image3.jpeg"/><Relationship Id="rId4" Type="http://schemas.openxmlformats.org/officeDocument/2006/relationships/image" Target="../media/image4.png"/><Relationship Id="rId9" Type="http://schemas.openxmlformats.org/officeDocument/2006/relationships/image" Target="../media/image2.jpeg"/><Relationship Id="rId14" Type="http://schemas.openxmlformats.org/officeDocument/2006/relationships/hyperlink" Target="&#1055;&#1090;&#1080;&#1095;&#1080;&#1081;%20&#1076;&#1074;&#1086;&#1088;,%20&#1086;&#1085;&#1083;&#1072;&#1081;&#1085;%20&#1080;&#1075;&#1088;&#1072;%20&#1084;&#1091;&#1083;&#1100;&#1090;&#1080;&#1082;,%20&#1076;&#1083;&#1103;%20&#1076;&#1077;&#1090;&#1077;&#1081;%203-4%20&#1075;&#1086;&#1076;&#1072;.mp4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48;&#1085;&#1090;&#1077;&#1088;&#1072;&#1082;&#1090;&#1080;&#1074;&#1085;&#1099;&#1077;%20&#1076;&#1086;&#1089;&#1082;&#1080;\&#1055;&#1077;&#1089;&#1085;&#1080;%20&#1080;&#1079;%20&#1089;&#1086;&#1074;&#1077;&#1090;&#1089;&#1082;&#1080;&#1093;%20&#1084;&#1091;&#1083;&#1100;&#1092;&#1080;&#1083;&#1100;&#1084;&#1086;&#1074;%20-%20&#1044;&#1074;&#1072;%20&#1074;&#1077;&#1089;&#1105;&#1083;&#1099;&#1093;%20&#1075;&#1091;&#1089;&#1103;%20(www.hotplayer.ru).mp3" TargetMode="External"/><Relationship Id="rId6" Type="http://schemas.openxmlformats.org/officeDocument/2006/relationships/image" Target="../media/image3.jpeg"/><Relationship Id="rId11" Type="http://schemas.openxmlformats.org/officeDocument/2006/relationships/image" Target="../media/image13.png"/><Relationship Id="rId5" Type="http://schemas.openxmlformats.org/officeDocument/2006/relationships/image" Target="../media/image2.jpeg"/><Relationship Id="rId10" Type="http://schemas.openxmlformats.org/officeDocument/2006/relationships/hyperlink" Target="videoplayback.mp4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notesSlide" Target="../notesSlides/notesSlide1.xml"/><Relationship Id="rId7" Type="http://schemas.openxmlformats.org/officeDocument/2006/relationships/slide" Target="slide3.xml"/><Relationship Id="rId12" Type="http://schemas.openxmlformats.org/officeDocument/2006/relationships/hyperlink" Target="https://learningapps.org/view3318619" TargetMode="External"/><Relationship Id="rId2" Type="http://schemas.openxmlformats.org/officeDocument/2006/relationships/slideLayout" Target="../slideLayouts/slideLayout6.xml"/><Relationship Id="rId1" Type="http://schemas.openxmlformats.org/officeDocument/2006/relationships/audio" Target="file:///E:\&#1048;&#1085;&#1090;&#1077;&#1088;&#1072;&#1082;&#1090;&#1080;&#1074;&#1085;&#1099;&#1077;%20&#1076;&#1086;&#1089;&#1082;&#1080;\&#1055;&#1077;&#1089;&#1085;&#1080;%20&#1080;&#1079;%20&#1089;&#1086;&#1074;&#1077;&#1090;&#1089;&#1082;&#1080;&#1093;%20&#1084;&#1091;&#1083;&#1100;&#1092;&#1080;&#1083;&#1100;&#1084;&#1086;&#1074;%20-%20&#1044;&#1074;&#1072;%20&#1074;&#1077;&#1089;&#1105;&#1083;&#1099;&#1093;%20&#1075;&#1091;&#1089;&#1103;%20(www.hotplayer.ru).mp3" TargetMode="External"/><Relationship Id="rId6" Type="http://schemas.openxmlformats.org/officeDocument/2006/relationships/image" Target="../media/image1.jpeg"/><Relationship Id="rId11" Type="http://schemas.openxmlformats.org/officeDocument/2006/relationships/hyperlink" Target="https://learningapps.org/view13641566" TargetMode="External"/><Relationship Id="rId5" Type="http://schemas.openxmlformats.org/officeDocument/2006/relationships/slide" Target="slide2.xml"/><Relationship Id="rId10" Type="http://schemas.openxmlformats.org/officeDocument/2006/relationships/image" Target="../media/image15.gif"/><Relationship Id="rId4" Type="http://schemas.openxmlformats.org/officeDocument/2006/relationships/image" Target="../media/image14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71800" y="1124744"/>
            <a:ext cx="6192688" cy="5544616"/>
          </a:xfrm>
          <a:prstGeom prst="roundRect">
            <a:avLst>
              <a:gd name="adj" fmla="val 555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3265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49289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>
            <a:hlinkClick r:id="" action="ppaction://noaction"/>
          </p:cNvPr>
          <p:cNvSpPr/>
          <p:nvPr/>
        </p:nvSpPr>
        <p:spPr>
          <a:xfrm>
            <a:off x="179512" y="458112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3808" y="188640"/>
            <a:ext cx="6120680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Домашние птицы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Пользователь\Desktop\Новая папка\img3 (1)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1" y="404664"/>
            <a:ext cx="2160240" cy="158417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Новая папка\img1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492896"/>
            <a:ext cx="2232248" cy="174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Пользователь\Desktop\Новая папка\img4 (1)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2232248" cy="17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пету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2780928"/>
            <a:ext cx="304800" cy="304800"/>
          </a:xfrm>
          <a:prstGeom prst="rect">
            <a:avLst/>
          </a:prstGeom>
        </p:spPr>
      </p:pic>
      <p:pic>
        <p:nvPicPr>
          <p:cNvPr id="24" name="d0bad180d0b8d0ba-d0bcd0bed0bbd0bed0b4d0bed0b3d0be-d0bfd0b5d182d183d185d0b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tretch>
            <a:fillRect/>
          </a:stretch>
        </p:blipFill>
        <p:spPr>
          <a:xfrm>
            <a:off x="4572000" y="2636912"/>
            <a:ext cx="304800" cy="304800"/>
          </a:xfrm>
          <a:prstGeom prst="rect">
            <a:avLst/>
          </a:prstGeom>
        </p:spPr>
      </p:pic>
      <p:pic>
        <p:nvPicPr>
          <p:cNvPr id="23" name="d0bad180d0b8d0ba-d0bcd0bed0bbd0bed0b4d0bed0b3d0be-d0bfd0b5d182d183d185d0b0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99992" y="1916832"/>
            <a:ext cx="304800" cy="3048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771800" y="188640"/>
            <a:ext cx="6192688" cy="6480720"/>
          </a:xfrm>
          <a:prstGeom prst="roundRect">
            <a:avLst>
              <a:gd name="adj" fmla="val 43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3265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49289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458112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Пользователь\Desktop\Новая папка\img3 (1)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2184243" cy="1584176"/>
          </a:xfrm>
          <a:prstGeom prst="rect">
            <a:avLst/>
          </a:prstGeom>
          <a:noFill/>
        </p:spPr>
      </p:pic>
      <p:pic>
        <p:nvPicPr>
          <p:cNvPr id="13" name="Picture 4" descr="C:\Users\Пользователь\Desktop\Новая папка\img1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51520" y="2492896"/>
            <a:ext cx="2232248" cy="174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Пользователь\Desktop\Новая папка\img4 (1)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581128"/>
            <a:ext cx="2231232" cy="17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Пользователь\Desktop\Новая папка\rooster_dribbble.gif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843808" y="404664"/>
            <a:ext cx="2819466" cy="27363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52" name="Picture 4" descr="C:\Users\Пользователь\Desktop\Новая папка\02.jpg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796136" y="404664"/>
            <a:ext cx="3048000" cy="2736304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pic>
        <p:nvPicPr>
          <p:cNvPr id="2053" name="Picture 5" descr="C:\Users\Пользователь\Desktop\Новая папка\img10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796136" y="3429000"/>
            <a:ext cx="3044338" cy="2952328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</p:pic>
      <p:sp>
        <p:nvSpPr>
          <p:cNvPr id="17" name="Скругленный прямоугольник 16">
            <a:hlinkClick r:id="rId14" action="ppaction://hlinkfile"/>
          </p:cNvPr>
          <p:cNvSpPr/>
          <p:nvPr/>
        </p:nvSpPr>
        <p:spPr>
          <a:xfrm>
            <a:off x="2915816" y="3933056"/>
            <a:ext cx="2448272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Видео - игра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3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2771800" y="188640"/>
            <a:ext cx="6192688" cy="648072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3265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49289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458112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 descr="C:\Users\Пользователь\Desktop\Новая папка\img3 (1)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2184243" cy="1584176"/>
          </a:xfrm>
          <a:prstGeom prst="rect">
            <a:avLst/>
          </a:prstGeom>
          <a:noFill/>
        </p:spPr>
      </p:pic>
      <p:pic>
        <p:nvPicPr>
          <p:cNvPr id="13" name="Picture 4" descr="C:\Users\Пользователь\Desktop\Новая папка\img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1520" y="2492896"/>
            <a:ext cx="2232248" cy="174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3" descr="C:\Users\Пользователь\Desktop\Новая папка\img4 (1).jpg">
            <a:hlinkClick r:id="" action="ppaction://hlinkshowjump?jump=las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581128"/>
            <a:ext cx="2231232" cy="17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Песни из советских мульфильмов - Два весёлых гуся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779912" y="98072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Пользователь\Desktop\Новая папка\hello_html_68f85901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91880" y="332656"/>
            <a:ext cx="4804593" cy="1761152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1DCDB"/>
              </a:clrFrom>
              <a:clrTo>
                <a:srgbClr val="F1DCD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1988840"/>
            <a:ext cx="5678090" cy="144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hlinkClick r:id="rId10" action="ppaction://hlinkfile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27984" y="3861048"/>
            <a:ext cx="2953511" cy="2215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Песни из советских мульфильмов - Два весёлых гуся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6156176" y="1124744"/>
            <a:ext cx="304800" cy="304800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2771800" y="188640"/>
            <a:ext cx="6192688" cy="6480720"/>
          </a:xfrm>
          <a:prstGeom prst="roundRect">
            <a:avLst>
              <a:gd name="adj" fmla="val 415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512" y="33265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9512" y="2492896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9512" y="4581128"/>
            <a:ext cx="2376264" cy="18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39752" y="188640"/>
            <a:ext cx="3960440" cy="1143000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accent1"/>
                </a:solidFill>
              </a:rPr>
              <a:t>1. С </a:t>
            </a:r>
            <a:r>
              <a:rPr lang="ru-RU" sz="1600" b="1" dirty="0">
                <a:solidFill>
                  <a:schemeClr val="accent1"/>
                </a:solidFill>
              </a:rPr>
              <a:t>солнышком встает он вместе,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Будит всех веселой песней.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На макушке — гребешок.</a:t>
            </a:r>
            <a:br>
              <a:rPr lang="ru-RU" sz="1600" b="1" dirty="0">
                <a:solidFill>
                  <a:schemeClr val="accent1"/>
                </a:solidFill>
              </a:rPr>
            </a:br>
            <a:r>
              <a:rPr lang="ru-RU" sz="1600" b="1" dirty="0">
                <a:solidFill>
                  <a:schemeClr val="accent1"/>
                </a:solidFill>
              </a:rPr>
              <a:t>Кто же это?</a:t>
            </a:r>
          </a:p>
        </p:txBody>
      </p:sp>
      <p:sp>
        <p:nvSpPr>
          <p:cNvPr id="13" name="Заголовок 10"/>
          <p:cNvSpPr txBox="1">
            <a:spLocks/>
          </p:cNvSpPr>
          <p:nvPr/>
        </p:nvSpPr>
        <p:spPr>
          <a:xfrm>
            <a:off x="1835696" y="1844824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2" algn="ctr">
              <a:spcBef>
                <a:spcPct val="0"/>
              </a:spcBef>
            </a:pPr>
            <a:r>
              <a:rPr lang="ru-RU" sz="1700" b="1" dirty="0" smtClean="0">
                <a:solidFill>
                  <a:schemeClr val="accent1"/>
                </a:solidFill>
              </a:rPr>
              <a:t>2. Он твердит одно — га—</a:t>
            </a:r>
            <a:r>
              <a:rPr lang="ru-RU" sz="1700" b="1" dirty="0" err="1" smtClean="0">
                <a:solidFill>
                  <a:schemeClr val="accent1"/>
                </a:solidFill>
              </a:rPr>
              <a:t>га</a:t>
            </a:r>
            <a:r>
              <a:rPr lang="ru-RU" sz="1700" b="1" dirty="0" smtClean="0">
                <a:solidFill>
                  <a:schemeClr val="accent1"/>
                </a:solidFill>
              </a:rPr>
              <a:t>, Кто обидел? Где? Когда? Никого я не боюсь, Ну конечно это …</a:t>
            </a:r>
            <a:r>
              <a:rPr lang="ru-RU" sz="1700" b="1" dirty="0" smtClean="0"/>
              <a:t/>
            </a:r>
            <a:br>
              <a:rPr lang="ru-RU" sz="1700" b="1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6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Заголовок 10"/>
          <p:cNvSpPr txBox="1">
            <a:spLocks/>
          </p:cNvSpPr>
          <p:nvPr/>
        </p:nvSpPr>
        <p:spPr>
          <a:xfrm>
            <a:off x="2411760" y="3212976"/>
            <a:ext cx="3960440" cy="14401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3.</a:t>
            </a:r>
            <a:r>
              <a:rPr lang="ru-RU" sz="1600" b="1" dirty="0" smtClean="0">
                <a:solidFill>
                  <a:schemeClr val="accent1"/>
                </a:solidFill>
              </a:rPr>
              <a:t> Под дождём она гуляет,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Щипать травку обожает,</a:t>
            </a:r>
            <a:br>
              <a:rPr lang="ru-RU" sz="1600" b="1" dirty="0" smtClean="0">
                <a:solidFill>
                  <a:schemeClr val="accent1"/>
                </a:solidFill>
              </a:rPr>
            </a:br>
            <a:r>
              <a:rPr lang="ru-RU" sz="1600" b="1" dirty="0" err="1" smtClean="0">
                <a:solidFill>
                  <a:schemeClr val="accent1"/>
                </a:solidFill>
              </a:rPr>
              <a:t>Кря</a:t>
            </a:r>
            <a:r>
              <a:rPr lang="ru-RU" sz="1600" b="1" dirty="0" smtClean="0">
                <a:solidFill>
                  <a:schemeClr val="accent1"/>
                </a:solidFill>
              </a:rPr>
              <a:t> кричит, Всё это шутка,</a:t>
            </a:r>
          </a:p>
          <a:p>
            <a:pPr algn="ctr"/>
            <a:r>
              <a:rPr lang="ru-RU" sz="1600" b="1" dirty="0" smtClean="0">
                <a:solidFill>
                  <a:schemeClr val="accent1"/>
                </a:solidFill>
              </a:rPr>
              <a:t>Ну конечно это — …</a:t>
            </a:r>
          </a:p>
          <a:p>
            <a:pPr lvl="1" algn="ctr">
              <a:spcBef>
                <a:spcPct val="0"/>
              </a:spcBef>
              <a:defRPr/>
            </a:pP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0"/>
          <p:cNvSpPr txBox="1">
            <a:spLocks/>
          </p:cNvSpPr>
          <p:nvPr/>
        </p:nvSpPr>
        <p:spPr>
          <a:xfrm>
            <a:off x="2555776" y="4653136"/>
            <a:ext cx="39604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ea typeface="+mj-ea"/>
                <a:cs typeface="+mj-cs"/>
              </a:rPr>
              <a:t>4. </a:t>
            </a:r>
            <a:r>
              <a:rPr lang="ru-RU" sz="1600" b="1" dirty="0" smtClean="0">
                <a:solidFill>
                  <a:schemeClr val="accent1"/>
                </a:solidFill>
              </a:rPr>
              <a:t>Он себя, хоть не летает,</a:t>
            </a:r>
            <a:br>
              <a:rPr lang="ru-RU" sz="1600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1"/>
                </a:solidFill>
              </a:rPr>
              <a:t>Важной птицею считает,</a:t>
            </a:r>
            <a:br>
              <a:rPr lang="ru-RU" sz="1600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1"/>
                </a:solidFill>
              </a:rPr>
              <a:t>Но красавцу все вокруг</a:t>
            </a:r>
            <a:br>
              <a:rPr lang="ru-RU" sz="1600" b="1" dirty="0" smtClean="0">
                <a:solidFill>
                  <a:schemeClr val="accent1"/>
                </a:solidFill>
              </a:rPr>
            </a:br>
            <a:r>
              <a:rPr lang="ru-RU" sz="1600" b="1" dirty="0" smtClean="0">
                <a:solidFill>
                  <a:schemeClr val="accent1"/>
                </a:solidFill>
              </a:rPr>
              <a:t>Говорят, что он …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995936" y="1340768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Петушок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3995936" y="2924944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Гусь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995936" y="4365104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Утка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95936" y="5805264"/>
            <a:ext cx="115212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Индюк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843808" y="1340768"/>
            <a:ext cx="100811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Ответ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843808" y="2924944"/>
            <a:ext cx="100811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Ответ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43808" y="4365104"/>
            <a:ext cx="100811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Ответ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843808" y="5805264"/>
            <a:ext cx="1008112" cy="360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1"/>
                </a:solidFill>
              </a:rPr>
              <a:t>Ответ</a:t>
            </a:r>
            <a:r>
              <a:rPr lang="en-US" b="1" dirty="0" smtClean="0">
                <a:solidFill>
                  <a:schemeClr val="accent1"/>
                </a:solidFill>
              </a:rPr>
              <a:t>:</a:t>
            </a:r>
            <a:endParaRPr lang="ru-RU" b="1" dirty="0">
              <a:solidFill>
                <a:schemeClr val="accent1"/>
              </a:solidFill>
            </a:endParaRPr>
          </a:p>
        </p:txBody>
      </p:sp>
      <p:pic>
        <p:nvPicPr>
          <p:cNvPr id="27" name="Picture 2" descr="C:\Users\Пользователь\Desktop\Новая папка\img3 (1)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404664"/>
            <a:ext cx="2184243" cy="1584176"/>
          </a:xfrm>
          <a:prstGeom prst="rect">
            <a:avLst/>
          </a:prstGeom>
          <a:noFill/>
        </p:spPr>
      </p:pic>
      <p:pic>
        <p:nvPicPr>
          <p:cNvPr id="29" name="Picture 4" descr="C:\Users\Пользователь\Desktop\Новая папка\img1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2492896"/>
            <a:ext cx="2232248" cy="1746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Picture 3" descr="C:\Users\Пользователь\Desktop\Новая папка\img4 (1)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581128"/>
            <a:ext cx="2231232" cy="1781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https://liubavyshka.ru/_ph/114/2/996522255.gif?1602034038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24128" y="3861048"/>
            <a:ext cx="2888068" cy="3212976"/>
          </a:xfrm>
          <a:prstGeom prst="rect">
            <a:avLst/>
          </a:prstGeom>
          <a:noFill/>
        </p:spPr>
      </p:pic>
      <p:sp>
        <p:nvSpPr>
          <p:cNvPr id="31" name="Скругленный прямоугольник 30">
            <a:hlinkClick r:id="rId11"/>
          </p:cNvPr>
          <p:cNvSpPr/>
          <p:nvPr/>
        </p:nvSpPr>
        <p:spPr>
          <a:xfrm>
            <a:off x="5940152" y="2276872"/>
            <a:ext cx="2664296" cy="129614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1"/>
                </a:solidFill>
                <a:hlinkClick r:id="rId11"/>
              </a:rPr>
              <a:t>Дидактическая 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hlinkClick r:id="rId11"/>
              </a:rPr>
              <a:t>Игра</a:t>
            </a:r>
          </a:p>
          <a:p>
            <a:pPr algn="ctr"/>
            <a:r>
              <a:rPr lang="ru-RU" sz="2000" b="1" dirty="0" smtClean="0">
                <a:solidFill>
                  <a:schemeClr val="accent1"/>
                </a:solidFill>
                <a:hlinkClick r:id="rId11"/>
              </a:rPr>
              <a:t>«Как кричат домашние птицы»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sp>
        <p:nvSpPr>
          <p:cNvPr id="33" name="Скругленный прямоугольник 32">
            <a:hlinkClick r:id="rId11"/>
          </p:cNvPr>
          <p:cNvSpPr/>
          <p:nvPr/>
        </p:nvSpPr>
        <p:spPr>
          <a:xfrm>
            <a:off x="5940152" y="620688"/>
            <a:ext cx="2664296" cy="1296144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bg1"/>
                </a:solidFill>
                <a:hlinkClick r:id="rId12"/>
              </a:rPr>
              <a:t>Дидактическая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hlinkClick r:id="rId12"/>
              </a:rPr>
              <a:t>Игра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hlinkClick r:id="rId12"/>
              </a:rPr>
              <a:t>«Найди пару»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</p:childTnLst>
        </p:cTn>
      </p:par>
    </p:tnLst>
    <p:bldLst>
      <p:bldP spid="28" grpId="0" uiExpand="1" build="p"/>
      <p:bldP spid="35" grpId="0" uiExpand="1" build="p"/>
      <p:bldP spid="36" grpId="0" uiExpand="1" build="p"/>
      <p:bldP spid="37" grpId="0" uiExpand="1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227</TotalTime>
  <Words>84</Words>
  <Application>Microsoft Office PowerPoint</Application>
  <PresentationFormat>Экран (4:3)</PresentationFormat>
  <Paragraphs>23</Paragraphs>
  <Slides>4</Slides>
  <Notes>1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1. С солнышком встает он вместе, Будит всех веселой песней. На макушке — гребешок. Кто же это?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28</cp:revision>
  <dcterms:created xsi:type="dcterms:W3CDTF">2020-10-19T13:51:04Z</dcterms:created>
  <dcterms:modified xsi:type="dcterms:W3CDTF">2020-11-01T12:49:58Z</dcterms:modified>
</cp:coreProperties>
</file>