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4.jpg"/><Relationship Id="rId5" Type="http://schemas.openxmlformats.org/officeDocument/2006/relationships/slide" Target="slide2.xml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esli_hochesh_byt_zdorov.pptx" TargetMode="External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openxmlformats.org/officeDocument/2006/relationships/hyperlink" Target="https://learningapps.org/view10621661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learningapps.org/view1337053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10" Type="http://schemas.openxmlformats.org/officeDocument/2006/relationships/hyperlink" Target="https://learningapps.org/view290562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learningapps.org/view13661236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769441"/>
            <a:ext cx="5256584" cy="3659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07904" y="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Здоровей-ка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39551" y="2492896"/>
            <a:ext cx="2448272" cy="1739014"/>
            <a:chOff x="827584" y="692696"/>
            <a:chExt cx="2448272" cy="1522990"/>
          </a:xfrm>
        </p:grpSpPr>
        <p:sp>
          <p:nvSpPr>
            <p:cNvPr id="16" name="Прямоугольник 15">
              <a:hlinkClick r:id="" action="ppaction://hlinkshowjump?jump=nextslide"/>
            </p:cNvPr>
            <p:cNvSpPr/>
            <p:nvPr/>
          </p:nvSpPr>
          <p:spPr>
            <a:xfrm>
              <a:off x="827584" y="692696"/>
              <a:ext cx="2448272" cy="1522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22" b="98056" l="1354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841152"/>
              <a:ext cx="1763688" cy="132276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18676" y="318678"/>
            <a:ext cx="2448272" cy="1805241"/>
            <a:chOff x="827584" y="5013176"/>
            <a:chExt cx="2448272" cy="15841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827584" y="5013176"/>
              <a:ext cx="2448272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93" l="405" r="98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54" y="5054591"/>
              <a:ext cx="1501345" cy="1501345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520377" y="4741397"/>
            <a:ext cx="2448272" cy="1703512"/>
            <a:chOff x="539551" y="404664"/>
            <a:chExt cx="2448272" cy="170351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539551" y="404664"/>
              <a:ext cx="2448272" cy="17035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507443"/>
              <a:ext cx="1619545" cy="1497953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4716016" y="4741397"/>
            <a:ext cx="2928929" cy="1800438"/>
            <a:chOff x="4716016" y="4741397"/>
            <a:chExt cx="2928929" cy="1800438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4716016" y="4741397"/>
              <a:ext cx="2928929" cy="180043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113" y="4915964"/>
              <a:ext cx="2574734" cy="14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0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Здоровей-ка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1" y="2492896"/>
            <a:ext cx="2448272" cy="1739014"/>
            <a:chOff x="827584" y="692696"/>
            <a:chExt cx="2448272" cy="15229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27584" y="692696"/>
              <a:ext cx="2448272" cy="1522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22" b="98056" l="1354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841152"/>
              <a:ext cx="1763688" cy="132276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18676" y="318678"/>
            <a:ext cx="2448272" cy="1805241"/>
            <a:chOff x="827584" y="5013176"/>
            <a:chExt cx="2448272" cy="158417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7584" y="5013176"/>
              <a:ext cx="2448272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93" l="405" r="98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54" y="5054591"/>
              <a:ext cx="1501345" cy="150134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39551" y="4808212"/>
            <a:ext cx="2448272" cy="1703512"/>
            <a:chOff x="539551" y="404664"/>
            <a:chExt cx="2448272" cy="170351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39551" y="404664"/>
              <a:ext cx="2448272" cy="17035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507443"/>
              <a:ext cx="1619545" cy="149795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716016" y="4741397"/>
            <a:ext cx="2928929" cy="1800438"/>
            <a:chOff x="5076056" y="4986721"/>
            <a:chExt cx="2568889" cy="155511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076056" y="4986721"/>
              <a:ext cx="2568889" cy="15551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383" y="5137502"/>
              <a:ext cx="2258234" cy="1264611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3491880" y="908720"/>
            <a:ext cx="5112568" cy="3600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33" y="1221297"/>
            <a:ext cx="4250886" cy="31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8864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Здоровей-ка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1" y="2492896"/>
            <a:ext cx="2448272" cy="1739014"/>
            <a:chOff x="827584" y="692696"/>
            <a:chExt cx="2448272" cy="15229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27584" y="692696"/>
              <a:ext cx="2448272" cy="1522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22" b="98056" l="1354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841152"/>
              <a:ext cx="1763688" cy="132276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18676" y="318678"/>
            <a:ext cx="2448272" cy="1805241"/>
            <a:chOff x="827584" y="5013176"/>
            <a:chExt cx="2448272" cy="158417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7584" y="5013176"/>
              <a:ext cx="2448272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93" l="405" r="98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54" y="5054591"/>
              <a:ext cx="1501345" cy="150134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39551" y="4808212"/>
            <a:ext cx="2448272" cy="1703512"/>
            <a:chOff x="539551" y="404664"/>
            <a:chExt cx="2448272" cy="170351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39551" y="404664"/>
              <a:ext cx="2448272" cy="17035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507443"/>
              <a:ext cx="1619545" cy="149795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716016" y="4741397"/>
            <a:ext cx="2928929" cy="1800438"/>
            <a:chOff x="5076056" y="4986721"/>
            <a:chExt cx="2568889" cy="155511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076056" y="4986721"/>
              <a:ext cx="2568889" cy="15551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383" y="5137502"/>
              <a:ext cx="2258234" cy="1264611"/>
            </a:xfrm>
            <a:prstGeom prst="rect">
              <a:avLst/>
            </a:prstGeom>
          </p:spPr>
        </p:pic>
      </p:grpSp>
      <p:sp>
        <p:nvSpPr>
          <p:cNvPr id="17" name="Прямоугольник 16">
            <a:hlinkClick r:id="rId8" action="ppaction://hlinkpres?slideindex=1&amp;slidetitle="/>
          </p:cNvPr>
          <p:cNvSpPr/>
          <p:nvPr/>
        </p:nvSpPr>
        <p:spPr>
          <a:xfrm>
            <a:off x="3491880" y="958082"/>
            <a:ext cx="4896544" cy="34790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707904" y="13407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9"/>
              </a:rPr>
              <a:t>Игра «Овощи и фрукты»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3" y="2492896"/>
            <a:ext cx="393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10"/>
              </a:rPr>
              <a:t>Артикуляционная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10"/>
              </a:rPr>
              <a:t>гимнастика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996952"/>
            <a:ext cx="2541964" cy="13843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92" y="3017437"/>
            <a:ext cx="2150811" cy="13263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66" y="1024832"/>
            <a:ext cx="2192858" cy="13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7904" y="11663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Здоровей-ка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1" y="2492896"/>
            <a:ext cx="2448272" cy="1739014"/>
            <a:chOff x="827584" y="692696"/>
            <a:chExt cx="2448272" cy="152299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27584" y="692696"/>
              <a:ext cx="2448272" cy="1522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22" b="98056" l="1354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841152"/>
              <a:ext cx="1763688" cy="1322766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18676" y="318678"/>
            <a:ext cx="2448272" cy="1805241"/>
            <a:chOff x="827584" y="5013176"/>
            <a:chExt cx="2448272" cy="15841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7584" y="5013176"/>
              <a:ext cx="2448272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93" l="405" r="98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54" y="5054591"/>
              <a:ext cx="1501345" cy="1501345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39551" y="4808212"/>
            <a:ext cx="2448272" cy="1703512"/>
            <a:chOff x="539551" y="404664"/>
            <a:chExt cx="2448272" cy="170351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39551" y="404664"/>
              <a:ext cx="2448272" cy="17035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507443"/>
              <a:ext cx="1619545" cy="1497953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716016" y="4741397"/>
            <a:ext cx="2928929" cy="1800438"/>
            <a:chOff x="5076056" y="4986721"/>
            <a:chExt cx="2568889" cy="1555113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076056" y="4986721"/>
              <a:ext cx="2568889" cy="15551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383" y="5137502"/>
              <a:ext cx="2258234" cy="1264611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3563888" y="980728"/>
            <a:ext cx="5184576" cy="35283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80" y="1806974"/>
            <a:ext cx="2167910" cy="16259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95936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9"/>
              </a:rPr>
              <a:t>Игра «Урожай»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0529" y="13407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10"/>
              </a:rPr>
              <a:t>Пазл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10"/>
              </a:rPr>
              <a:t> «Угадай-ка»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7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1663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Здоровей-ка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8702" y="2495373"/>
            <a:ext cx="2448272" cy="1739014"/>
            <a:chOff x="827584" y="692696"/>
            <a:chExt cx="2448272" cy="15229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27584" y="692696"/>
              <a:ext cx="2448272" cy="1522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22" b="98056" l="1354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841152"/>
              <a:ext cx="1763688" cy="132276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23258" y="365872"/>
            <a:ext cx="2448272" cy="1805241"/>
            <a:chOff x="827584" y="5013176"/>
            <a:chExt cx="2448272" cy="158417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7584" y="5013176"/>
              <a:ext cx="2448272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93" l="405" r="98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54" y="5054591"/>
              <a:ext cx="1501345" cy="150134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435274" y="4772229"/>
            <a:ext cx="2448272" cy="1703512"/>
            <a:chOff x="539551" y="404664"/>
            <a:chExt cx="2448272" cy="170351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39551" y="404664"/>
              <a:ext cx="2448272" cy="17035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83" y="507443"/>
              <a:ext cx="1619545" cy="149795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691711" y="4714194"/>
            <a:ext cx="2928929" cy="1800438"/>
            <a:chOff x="5076056" y="4986721"/>
            <a:chExt cx="2568889" cy="155511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076056" y="4986721"/>
              <a:ext cx="2568889" cy="15551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383" y="5137502"/>
              <a:ext cx="2258234" cy="1264611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3275856" y="886074"/>
            <a:ext cx="5328592" cy="32867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videoplayback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2890" y="939688"/>
            <a:ext cx="4874524" cy="30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21</Words>
  <Application>Microsoft Office PowerPoint</Application>
  <PresentationFormat>Экран (4:3)</PresentationFormat>
  <Paragraphs>9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34</cp:revision>
  <dcterms:created xsi:type="dcterms:W3CDTF">2020-10-11T09:51:22Z</dcterms:created>
  <dcterms:modified xsi:type="dcterms:W3CDTF">2020-10-22T14:46:36Z</dcterms:modified>
</cp:coreProperties>
</file>