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2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84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4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0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1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8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2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0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7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7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6D92-08A1-49A1-967D-F4E802B7C4FE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62406-E3AB-465B-A0D5-BC7169C395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2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11284"/>
            <a:ext cx="9144000" cy="1661707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Веселые задачки</a:t>
            </a:r>
            <a:endParaRPr lang="ru-RU" sz="8000" b="1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4902740" y="3326859"/>
            <a:ext cx="2898843" cy="1322962"/>
            <a:chOff x="4844374" y="3424136"/>
            <a:chExt cx="2898843" cy="1322962"/>
          </a:xfrm>
        </p:grpSpPr>
        <p:sp>
          <p:nvSpPr>
            <p:cNvPr id="4" name="Овал 3"/>
            <p:cNvSpPr/>
            <p:nvPr/>
          </p:nvSpPr>
          <p:spPr>
            <a:xfrm>
              <a:off x="4844374" y="3424136"/>
              <a:ext cx="2898843" cy="1322962"/>
            </a:xfrm>
            <a:prstGeom prst="ellipse">
              <a:avLst/>
            </a:prstGeom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01574" y="3577785"/>
              <a:ext cx="1984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 smtClean="0"/>
                <a:t>старт</a:t>
              </a:r>
              <a:endParaRPr lang="ru-RU" sz="6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90931" y="1865150"/>
            <a:ext cx="600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Решите примеры, получите приз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34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37" y="411480"/>
            <a:ext cx="4442278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5865" y="970173"/>
            <a:ext cx="330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4-2=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3122" y="3885160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7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8090" y="3043387"/>
            <a:ext cx="5738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5587" y="393132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8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2" b="998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37" y="411480"/>
            <a:ext cx="4442278" cy="5181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2779" y="1432619"/>
            <a:ext cx="330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2+3=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3121" y="388516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7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8090" y="3043387"/>
            <a:ext cx="5738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5587" y="393132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3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2" b="99439" l="6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37" y="411480"/>
            <a:ext cx="4442278" cy="5181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7442" y="1281457"/>
            <a:ext cx="330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5+1=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3121" y="388516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7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8090" y="3043387"/>
            <a:ext cx="5738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5587" y="393132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91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" b="100000" l="6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37" y="411480"/>
            <a:ext cx="4442277" cy="5181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7442" y="1281457"/>
            <a:ext cx="330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6-2=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3121" y="3885160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7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8090" y="3043387"/>
            <a:ext cx="5738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5584" y="393132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84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1" r="99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37" y="411480"/>
            <a:ext cx="4442277" cy="5181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7442" y="1281457"/>
            <a:ext cx="330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1+1=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3117" y="3885160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7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8090" y="3043387"/>
            <a:ext cx="5738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5584" y="393132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72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37" y="411480"/>
            <a:ext cx="4442277" cy="5181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7442" y="1281457"/>
            <a:ext cx="330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3-2=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3117" y="3885160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7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8090" y="3043387"/>
            <a:ext cx="5738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5580" y="393132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0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37" y="411480"/>
            <a:ext cx="4442276" cy="51815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17442" y="1281457"/>
            <a:ext cx="330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6+1=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3112" y="3885160"/>
            <a:ext cx="6527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7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58090" y="3043387"/>
            <a:ext cx="5738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05579" y="393132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6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24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27" y="1887166"/>
            <a:ext cx="3427614" cy="39980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26344" y="593786"/>
            <a:ext cx="66760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Молодец!!!</a:t>
            </a:r>
            <a:endParaRPr lang="ru-RU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67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46</Words>
  <Application>Microsoft Office PowerPoint</Application>
  <PresentationFormat>Широкоэкранный</PresentationFormat>
  <Paragraphs>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Веселые задачки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6</cp:revision>
  <dcterms:created xsi:type="dcterms:W3CDTF">2020-10-13T16:55:17Z</dcterms:created>
  <dcterms:modified xsi:type="dcterms:W3CDTF">2020-11-19T19:05:56Z</dcterms:modified>
</cp:coreProperties>
</file>