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7" r:id="rId3"/>
    <p:sldId id="264" r:id="rId4"/>
    <p:sldId id="265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57" r:id="rId13"/>
    <p:sldId id="259" r:id="rId14"/>
    <p:sldId id="266" r:id="rId15"/>
    <p:sldId id="275" r:id="rId16"/>
    <p:sldId id="260" r:id="rId17"/>
    <p:sldId id="26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C4FAC1-2FAF-45E2-A085-A19D677B73CA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FD0CB0-8760-4251-B704-D47468B8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17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microsoft.com/office/2007/relationships/hdphoto" Target="../media/hdphoto9.wdp"/><Relationship Id="rId10" Type="http://schemas.openxmlformats.org/officeDocument/2006/relationships/image" Target="NULL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microsoft.com/office/2007/relationships/hdphoto" Target="../media/hdphoto14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5" Type="http://schemas.microsoft.com/office/2007/relationships/hdphoto" Target="../media/hdphoto21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18.wdp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783" y1="9816" x2="8783" y2="9816"/>
                        <a14:foregroundMark x1="9707" y1="6135" x2="9707" y2="6135"/>
                        <a14:foregroundMark x1="12635" y1="16973" x2="12635" y2="16973"/>
                        <a14:foregroundMark x1="10632" y1="22904" x2="10632" y2="22904"/>
                        <a14:foregroundMark x1="8475" y1="23722" x2="8475" y2="23722"/>
                        <a14:foregroundMark x1="9245" y1="25971" x2="9245" y2="25971"/>
                        <a14:foregroundMark x1="11094" y1="27403" x2="11094" y2="27403"/>
                        <a14:foregroundMark x1="11094" y1="28630" x2="11094" y2="28630"/>
                        <a14:foregroundMark x1="11710" y1="35378" x2="11710" y2="35378"/>
                        <a14:foregroundMark x1="11402" y1="35992" x2="11402" y2="35992"/>
                        <a14:foregroundMark x1="32820" y1="41922" x2="32820" y2="41922"/>
                        <a14:foregroundMark x1="32666" y1="41922" x2="32666" y2="41922"/>
                        <a14:foregroundMark x1="32203" y1="41309" x2="32203" y2="41309"/>
                        <a14:foregroundMark x1="20647" y1="19223" x2="20647" y2="19223"/>
                        <a14:foregroundMark x1="20647" y1="19223" x2="20647" y2="19223"/>
                        <a14:foregroundMark x1="61633" y1="25971" x2="61633" y2="25971"/>
                        <a14:foregroundMark x1="61633" y1="25153" x2="61633" y2="25153"/>
                        <a14:foregroundMark x1="61633" y1="24540" x2="61633" y2="24540"/>
                        <a14:foregroundMark x1="62250" y1="24131" x2="62250" y2="24131"/>
                        <a14:foregroundMark x1="63790" y1="23313" x2="63790" y2="23313"/>
                        <a14:foregroundMark x1="65177" y1="22699" x2="65177" y2="22699"/>
                        <a14:foregroundMark x1="65639" y1="22495" x2="65639" y2="22495"/>
                        <a14:foregroundMark x1="66256" y1="21063" x2="66256" y2="21063"/>
                        <a14:foregroundMark x1="61171" y1="8384" x2="61171" y2="8384"/>
                        <a14:foregroundMark x1="61171" y1="8384" x2="61171" y2="8384"/>
                        <a14:foregroundMark x1="61171" y1="8384" x2="61171" y2="8384"/>
                        <a14:foregroundMark x1="62558" y1="8589" x2="62558" y2="8589"/>
                        <a14:foregroundMark x1="63020" y1="8998" x2="63328" y2="9407"/>
                        <a14:foregroundMark x1="60863" y1="10429" x2="60401" y2="10634"/>
                        <a14:foregroundMark x1="55778" y1="31084" x2="55778" y2="31084"/>
                        <a14:foregroundMark x1="55778" y1="30470" x2="55778" y2="30470"/>
                        <a14:foregroundMark x1="55470" y1="28834" x2="55316" y2="28425"/>
                        <a14:foregroundMark x1="13867" y1="61350" x2="13867" y2="61350"/>
                        <a14:foregroundMark x1="13867" y1="61350" x2="13867" y2="61350"/>
                        <a14:foregroundMark x1="14638" y1="60532" x2="14638" y2="60532"/>
                        <a14:foregroundMark x1="16025" y1="63395" x2="16949" y2="69734"/>
                        <a14:foregroundMark x1="16795" y1="68098" x2="16795" y2="68098"/>
                        <a14:foregroundMark x1="16795" y1="68098" x2="16795" y2="68098"/>
                        <a14:foregroundMark x1="14176" y1="70552" x2="14176" y2="70552"/>
                        <a14:foregroundMark x1="14176" y1="69939" x2="14176" y2="69939"/>
                        <a14:foregroundMark x1="34823" y1="68916" x2="34823" y2="68916"/>
                        <a14:foregroundMark x1="34515" y1="68712" x2="34515" y2="68712"/>
                        <a14:foregroundMark x1="34206" y1="67485" x2="34206" y2="67485"/>
                        <a14:foregroundMark x1="34052" y1="64826" x2="34052" y2="64826"/>
                        <a14:foregroundMark x1="33744" y1="63599" x2="33744" y2="63599"/>
                        <a14:foregroundMark x1="33282" y1="62577" x2="33282" y2="62577"/>
                        <a14:foregroundMark x1="32512" y1="60736" x2="32512" y2="60736"/>
                        <a14:foregroundMark x1="36364" y1="79346" x2="36364" y2="79346"/>
                        <a14:foregroundMark x1="36210" y1="78937" x2="36210" y2="78937"/>
                        <a14:foregroundMark x1="35901" y1="78323" x2="35901" y2="78323"/>
                        <a14:foregroundMark x1="34361" y1="75460" x2="34361" y2="75460"/>
                        <a14:foregroundMark x1="32820" y1="75051" x2="32820" y2="75051"/>
                        <a14:foregroundMark x1="31587" y1="75051" x2="31587" y2="75051"/>
                        <a14:foregroundMark x1="29584" y1="76687" x2="29584" y2="76687"/>
                        <a14:foregroundMark x1="53621" y1="50102" x2="53621" y2="50102"/>
                        <a14:foregroundMark x1="53621" y1="50102" x2="53621" y2="50102"/>
                        <a14:foregroundMark x1="59784" y1="82004" x2="59784" y2="82004"/>
                        <a14:foregroundMark x1="59630" y1="81800" x2="59630" y2="81800"/>
                        <a14:foregroundMark x1="34361" y1="81186" x2="34361" y2="81186"/>
                        <a14:foregroundMark x1="34361" y1="80777" x2="34361" y2="80777"/>
                        <a14:foregroundMark x1="33590" y1="80982" x2="33590" y2="80982"/>
                        <a14:foregroundMark x1="32203" y1="80573" x2="32203" y2="80573"/>
                        <a14:foregroundMark x1="31895" y1="80573" x2="31895" y2="80573"/>
                        <a14:foregroundMark x1="67180" y1="82618" x2="67180" y2="82618"/>
                        <a14:foregroundMark x1="67334" y1="82618" x2="68105" y2="83027"/>
                        <a14:foregroundMark x1="69646" y1="83027" x2="69646" y2="83027"/>
                        <a14:foregroundMark x1="91525" y1="35992" x2="91525" y2="35992"/>
                        <a14:foregroundMark x1="91834" y1="36196" x2="91834" y2="36196"/>
                        <a14:foregroundMark x1="91217" y1="29448" x2="91217" y2="29448"/>
                        <a14:foregroundMark x1="90447" y1="27607" x2="90755" y2="24131"/>
                        <a14:foregroundMark x1="90447" y1="22495" x2="90447" y2="22495"/>
                        <a14:foregroundMark x1="89214" y1="21063" x2="89214" y2="21063"/>
                        <a14:foregroundMark x1="88444" y1="20654" x2="88444" y2="20654"/>
                        <a14:foregroundMark x1="88444" y1="20654" x2="88444" y2="20654"/>
                        <a14:foregroundMark x1="87827" y1="20654" x2="87827" y2="20654"/>
                        <a14:foregroundMark x1="87211" y1="20859" x2="86749" y2="21268"/>
                        <a14:foregroundMark x1="86749" y1="21268" x2="86749" y2="21268"/>
                        <a14:foregroundMark x1="86749" y1="21881" x2="86749" y2="21881"/>
                        <a14:foregroundMark x1="79815" y1="32311" x2="79815" y2="32311"/>
                        <a14:foregroundMark x1="80431" y1="31288" x2="80431" y2="31288"/>
                        <a14:foregroundMark x1="80431" y1="30879" x2="80431" y2="30879"/>
                        <a14:foregroundMark x1="79661" y1="37423" x2="79661" y2="37423"/>
                        <a14:foregroundMark x1="79969" y1="37423" x2="80586" y2="37628"/>
                        <a14:foregroundMark x1="81202" y1="37628" x2="81202" y2="37628"/>
                        <a14:foregroundMark x1="83667" y1="37014" x2="83667" y2="37014"/>
                        <a14:foregroundMark x1="83975" y1="36401" x2="83975" y2="36401"/>
                        <a14:foregroundMark x1="84592" y1="35378" x2="84592" y2="34765"/>
                        <a14:foregroundMark x1="84129" y1="33538" x2="83975" y2="32924"/>
                        <a14:foregroundMark x1="83051" y1="31902" x2="83051" y2="31902"/>
                        <a14:foregroundMark x1="82589" y1="31902" x2="82589" y2="31902"/>
                        <a14:foregroundMark x1="82435" y1="31902" x2="82435" y2="31902"/>
                        <a14:foregroundMark x1="81510" y1="28834" x2="81510" y2="28834"/>
                        <a14:foregroundMark x1="80894" y1="26789" x2="80894" y2="26789"/>
                        <a14:foregroundMark x1="80431" y1="25971" x2="80431" y2="25971"/>
                        <a14:foregroundMark x1="93374" y1="42331" x2="93374" y2="42331"/>
                        <a14:foregroundMark x1="93529" y1="41922" x2="93529" y2="41922"/>
                        <a14:foregroundMark x1="90909" y1="40900" x2="90909" y2="40900"/>
                        <a14:foregroundMark x1="89831" y1="39468" x2="89831" y2="39468"/>
                        <a14:foregroundMark x1="89214" y1="38037" x2="89214" y2="38037"/>
                        <a14:foregroundMark x1="87365" y1="36401" x2="87365" y2="36401"/>
                        <a14:foregroundMark x1="86595" y1="36196" x2="86595" y2="36196"/>
                        <a14:foregroundMark x1="82897" y1="44581" x2="82897" y2="44581"/>
                        <a14:foregroundMark x1="82897" y1="44785" x2="82897" y2="44785"/>
                        <a14:foregroundMark x1="82743" y1="45808" x2="82743" y2="45808"/>
                        <a14:foregroundMark x1="79661" y1="48262" x2="79661" y2="48262"/>
                        <a14:foregroundMark x1="79661" y1="48057" x2="79661" y2="48057"/>
                        <a14:foregroundMark x1="79507" y1="46830" x2="79507" y2="46830"/>
                        <a14:foregroundMark x1="89676" y1="44990" x2="89676" y2="44990"/>
                        <a14:foregroundMark x1="89060" y1="44785" x2="89060" y2="44785"/>
                        <a14:foregroundMark x1="88136" y1="43763" x2="88136" y2="43763"/>
                        <a14:foregroundMark x1="87673" y1="41718" x2="87673" y2="41718"/>
                        <a14:foregroundMark x1="87673" y1="41104" x2="87673" y2="41104"/>
                        <a14:foregroundMark x1="94915" y1="43967" x2="94915" y2="43967"/>
                        <a14:foregroundMark x1="94299" y1="43354" x2="94299" y2="43354"/>
                        <a14:foregroundMark x1="95069" y1="42740" x2="95069" y2="42740"/>
                        <a14:foregroundMark x1="96302" y1="42331" x2="96302" y2="42331"/>
                        <a14:foregroundMark x1="98767" y1="42740" x2="98767" y2="42740"/>
                        <a14:foregroundMark x1="98767" y1="42740" x2="98767" y2="42740"/>
                        <a14:foregroundMark x1="97689" y1="41718" x2="97227" y2="40900"/>
                        <a14:foregroundMark x1="95532" y1="39059" x2="95532" y2="39059"/>
                        <a14:foregroundMark x1="94761" y1="48875" x2="94761" y2="48875"/>
                        <a14:foregroundMark x1="66872" y1="32515" x2="66872" y2="32515"/>
                        <a14:foregroundMark x1="66718" y1="32720" x2="66718" y2="32720"/>
                        <a14:foregroundMark x1="64869" y1="31288" x2="64869" y2="31288"/>
                        <a14:foregroundMark x1="64715" y1="31084" x2="64715" y2="31084"/>
                        <a14:foregroundMark x1="62866" y1="30266" x2="62866" y2="30266"/>
                        <a14:foregroundMark x1="62712" y1="29857" x2="62712" y2="29857"/>
                        <a14:foregroundMark x1="62250" y1="28425" x2="62250" y2="28425"/>
                        <a14:foregroundMark x1="62250" y1="28425" x2="62250" y2="28425"/>
                        <a14:foregroundMark x1="9399" y1="15337" x2="9399" y2="15337"/>
                        <a14:foregroundMark x1="9245" y1="14928" x2="9245" y2="14928"/>
                        <a14:foregroundMark x1="9399" y1="13088" x2="9399" y2="13088"/>
                        <a14:foregroundMark x1="8937" y1="13088" x2="8937" y2="13088"/>
                        <a14:foregroundMark x1="8166" y1="13088" x2="7704" y2="13088"/>
                        <a14:foregroundMark x1="7396" y1="12474" x2="7396" y2="12474"/>
                        <a14:foregroundMark x1="10940" y1="73824" x2="10940" y2="73211"/>
                        <a14:foregroundMark x1="10940" y1="72393" x2="10940" y2="72393"/>
                        <a14:foregroundMark x1="10786" y1="70961" x2="10786" y2="70961"/>
                        <a14:foregroundMark x1="8783" y1="70348" x2="8783" y2="70348"/>
                        <a14:foregroundMark x1="8475" y1="69939" x2="8475" y2="69939"/>
                        <a14:foregroundMark x1="8166" y1="68507" x2="7858" y2="67894"/>
                        <a14:foregroundMark x1="6934" y1="66462" x2="6471" y2="66667"/>
                        <a14:foregroundMark x1="5701" y1="68098" x2="5701" y2="68098"/>
                        <a14:foregroundMark x1="5085" y1="68303" x2="5085" y2="68303"/>
                        <a14:foregroundMark x1="5393" y1="68712" x2="5393" y2="68712"/>
                        <a14:foregroundMark x1="5547" y1="69325" x2="6009" y2="69939"/>
                        <a14:foregroundMark x1="6317" y1="69530" x2="6317" y2="69530"/>
                        <a14:foregroundMark x1="6471" y1="69530" x2="6626" y2="70143"/>
                        <a14:foregroundMark x1="6317" y1="70757" x2="6317" y2="70757"/>
                        <a14:foregroundMark x1="6009" y1="71575" x2="7396" y2="73620"/>
                        <a14:foregroundMark x1="12327" y1="74438" x2="12789" y2="74642"/>
                        <a14:foregroundMark x1="13559" y1="74642" x2="13867" y2="75256"/>
                        <a14:foregroundMark x1="14638" y1="76278" x2="14638" y2="76278"/>
                        <a14:foregroundMark x1="17411" y1="76892" x2="17411" y2="76892"/>
                        <a14:foregroundMark x1="17720" y1="77301" x2="18182" y2="77505"/>
                        <a14:foregroundMark x1="19260" y1="78119" x2="19569" y2="79346"/>
                        <a14:foregroundMark x1="51002" y1="50920" x2="51002" y2="50920"/>
                        <a14:foregroundMark x1="50539" y1="51329" x2="50539" y2="51329"/>
                        <a14:foregroundMark x1="50077" y1="51738" x2="50077" y2="52556"/>
                        <a14:foregroundMark x1="51618" y1="53170" x2="51618" y2="53170"/>
                        <a14:foregroundMark x1="53005" y1="54192" x2="53005" y2="54192"/>
                        <a14:foregroundMark x1="53467" y1="54601" x2="53467" y2="54601"/>
                        <a14:foregroundMark x1="53313" y1="53374" x2="53313" y2="53374"/>
                        <a14:foregroundMark x1="54854" y1="45399" x2="54854" y2="45399"/>
                        <a14:foregroundMark x1="54391" y1="44581" x2="54391" y2="44581"/>
                        <a14:foregroundMark x1="55778" y1="47239" x2="55778" y2="47239"/>
                        <a14:foregroundMark x1="55932" y1="47853" x2="55932" y2="47853"/>
                        <a14:foregroundMark x1="56703" y1="48057" x2="56703" y2="48057"/>
                        <a14:foregroundMark x1="86287" y1="75256" x2="86287" y2="75256"/>
                        <a14:foregroundMark x1="86903" y1="69325" x2="86903" y2="69325"/>
                        <a14:foregroundMark x1="85978" y1="67280" x2="85978" y2="67280"/>
                        <a14:foregroundMark x1="93837" y1="69530" x2="93837" y2="69530"/>
                        <a14:foregroundMark x1="94299" y1="70961" x2="94299" y2="70961"/>
                        <a14:foregroundMark x1="94915" y1="71370" x2="94915" y2="71370"/>
                        <a14:foregroundMark x1="92142" y1="87321" x2="92142" y2="87321"/>
                        <a14:foregroundMark x1="80740" y1="80777" x2="80740" y2="80777"/>
                        <a14:foregroundMark x1="81048" y1="80368" x2="81048" y2="80368"/>
                        <a14:foregroundMark x1="79353" y1="82004" x2="79353" y2="82004"/>
                        <a14:foregroundMark x1="79199" y1="82004" x2="79199" y2="82004"/>
                        <a14:foregroundMark x1="79353" y1="86912" x2="79353" y2="86912"/>
                        <a14:foregroundMark x1="79353" y1="86912" x2="79353" y2="86912"/>
                        <a14:foregroundMark x1="40062" y1="23722" x2="40062" y2="23722"/>
                        <a14:foregroundMark x1="39908" y1="23722" x2="39908" y2="23722"/>
                        <a14:foregroundMark x1="39291" y1="17382" x2="39291" y2="17382"/>
                        <a14:foregroundMark x1="39291" y1="16360" x2="39291" y2="16360"/>
                        <a14:foregroundMark x1="39445" y1="15337" x2="39445" y2="15337"/>
                        <a14:foregroundMark x1="39599" y1="13906" x2="39599" y2="13906"/>
                        <a14:foregroundMark x1="39753" y1="12679" x2="39753" y2="12679"/>
                        <a14:foregroundMark x1="41602" y1="13906" x2="41602" y2="13906"/>
                        <a14:foregroundMark x1="41757" y1="15133" x2="41294" y2="16769"/>
                        <a14:foregroundMark x1="41294" y1="17791" x2="41294" y2="18405"/>
                        <a14:foregroundMark x1="40216" y1="11861" x2="40216" y2="11861"/>
                        <a14:foregroundMark x1="38829" y1="11247" x2="38829" y2="11247"/>
                        <a14:foregroundMark x1="38521" y1="11043" x2="38521" y2="11043"/>
                        <a14:foregroundMark x1="39599" y1="28834" x2="39599" y2="28834"/>
                        <a14:foregroundMark x1="37134" y1="27403" x2="37134" y2="27403"/>
                        <a14:foregroundMark x1="36518" y1="26994" x2="36518" y2="26994"/>
                        <a14:foregroundMark x1="35285" y1="27198" x2="35285" y2="27198"/>
                        <a14:foregroundMark x1="33282" y1="28425" x2="33282" y2="28425"/>
                        <a14:foregroundMark x1="32820" y1="31084" x2="32820" y2="31084"/>
                        <a14:foregroundMark x1="32974" y1="32311" x2="32974" y2="32311"/>
                        <a14:foregroundMark x1="33590" y1="33742" x2="33590" y2="33742"/>
                        <a14:foregroundMark x1="35285" y1="35992" x2="36210" y2="37219"/>
                        <a14:foregroundMark x1="39445" y1="38650" x2="39445" y2="38650"/>
                        <a14:foregroundMark x1="40986" y1="38241" x2="41448" y2="37628"/>
                        <a14:foregroundMark x1="41757" y1="32924" x2="41757" y2="32924"/>
                        <a14:foregroundMark x1="31587" y1="44172" x2="31587" y2="4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25474"/>
            <a:ext cx="7488832" cy="564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511" y="242344"/>
            <a:ext cx="3991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профессий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6337228"/>
            <a:ext cx="389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Сагитова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«Детский сад 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г.Челябинска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9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6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8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04664"/>
            <a:ext cx="2032000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5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53" y="980162"/>
            <a:ext cx="2268252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036" y="2680257"/>
            <a:ext cx="1806286" cy="2229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348" y="872150"/>
            <a:ext cx="2304256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77" b="100000" l="0" r="100000">
                        <a14:foregroundMark x1="68066" y1="63672" x2="68066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850" y="4466362"/>
            <a:ext cx="1844824" cy="1844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0005" y="219998"/>
            <a:ext cx="4580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предмет лишний?»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200" b="99200" l="2473" r="99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794" y="2780928"/>
            <a:ext cx="2914698" cy="17374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9194" l="0" r="100000">
                        <a14:foregroundMark x1="87000" y1="11290" x2="87000" y2="11290"/>
                        <a14:foregroundMark x1="69000" y1="28226" x2="69000" y2="28226"/>
                        <a14:foregroundMark x1="48000" y1="43548" x2="48000" y2="43548"/>
                        <a14:foregroundMark x1="24000" y1="63710" x2="24000" y2="63710"/>
                        <a14:foregroundMark x1="11000" y1="86290" x2="11000" y2="86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459" y="4466362"/>
            <a:ext cx="1660469" cy="20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6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00" b="100000" l="439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3" y="476672"/>
            <a:ext cx="4074213" cy="49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25000" r="79667">
                        <a14:foregroundMark x1="53222" y1="75769" x2="53222" y2="75769"/>
                        <a14:foregroundMark x1="51667" y1="63077" x2="51667" y2="63077"/>
                        <a14:foregroundMark x1="40222" y1="75385" x2="40222" y2="75385"/>
                        <a14:foregroundMark x1="39444" y1="62564" x2="39444" y2="62564"/>
                        <a14:foregroundMark x1="50889" y1="9103" x2="50889" y2="9103"/>
                        <a14:foregroundMark x1="61222" y1="14487" x2="61222" y2="14487"/>
                        <a14:foregroundMark x1="60889" y1="4744" x2="60889" y2="4744"/>
                        <a14:foregroundMark x1="58222" y1="5641" x2="58222" y2="5641"/>
                        <a14:foregroundMark x1="64333" y1="1667" x2="64333" y2="1667"/>
                        <a14:foregroundMark x1="66556" y1="17051" x2="66556" y2="17051"/>
                        <a14:foregroundMark x1="68889" y1="18462" x2="68889" y2="18462"/>
                        <a14:foregroundMark x1="64333" y1="15256" x2="64333" y2="15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38" y="178734"/>
            <a:ext cx="2244622" cy="2464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360" b="99011" l="0" r="100000">
                        <a14:foregroundMark x1="89833" y1="81829" x2="89833" y2="81829"/>
                        <a14:foregroundMark x1="83833" y1="79852" x2="83833" y2="79852"/>
                        <a14:foregroundMark x1="94167" y1="77874" x2="94167" y2="77874"/>
                        <a14:foregroundMark x1="68000" y1="35723" x2="68000" y2="35723"/>
                        <a14:foregroundMark x1="72917" y1="42027" x2="72917" y2="42027"/>
                        <a14:foregroundMark x1="51417" y1="41533" x2="51417" y2="41533"/>
                        <a14:foregroundMark x1="38250" y1="41533" x2="38250" y2="41533"/>
                        <a14:foregroundMark x1="48167" y1="53894" x2="48167" y2="53894"/>
                        <a14:foregroundMark x1="48500" y1="68109" x2="48500" y2="68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38" y="4077072"/>
            <a:ext cx="3097501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078" y="476672"/>
            <a:ext cx="2723497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9755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739" y="4725144"/>
            <a:ext cx="1491866" cy="1983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000" b="90000" l="25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063" y="276027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9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400" b="95733" l="5200" r="90000">
                        <a14:foregroundMark x1="29733" y1="19467" x2="29733" y2="19467"/>
                        <a14:foregroundMark x1="32800" y1="16933" x2="32800" y2="16933"/>
                        <a14:foregroundMark x1="34667" y1="16267" x2="34667" y2="16267"/>
                        <a14:foregroundMark x1="34667" y1="16267" x2="34667" y2="16267"/>
                        <a14:foregroundMark x1="35333" y1="16267" x2="35333" y2="16267"/>
                        <a14:foregroundMark x1="37867" y1="15067" x2="37867" y2="15067"/>
                        <a14:foregroundMark x1="39067" y1="15067" x2="39067" y2="15067"/>
                        <a14:foregroundMark x1="39067" y1="15067" x2="39067" y2="15067"/>
                        <a14:foregroundMark x1="39733" y1="14400" x2="39733" y2="14400"/>
                        <a14:foregroundMark x1="40400" y1="14400" x2="40400" y2="14400"/>
                        <a14:foregroundMark x1="41600" y1="14400" x2="41600" y2="14400"/>
                        <a14:foregroundMark x1="41600" y1="14400" x2="41600" y2="14400"/>
                        <a14:foregroundMark x1="44133" y1="13200" x2="44133" y2="13200"/>
                        <a14:foregroundMark x1="44133" y1="13200" x2="44133" y2="13200"/>
                        <a14:foregroundMark x1="45333" y1="13200" x2="45333" y2="13200"/>
                        <a14:foregroundMark x1="45333" y1="13200" x2="45333" y2="13200"/>
                        <a14:foregroundMark x1="47200" y1="13200" x2="47200" y2="13200"/>
                        <a14:foregroundMark x1="47867" y1="13200" x2="47867" y2="13200"/>
                        <a14:foregroundMark x1="47867" y1="13200" x2="47867" y2="13200"/>
                        <a14:foregroundMark x1="49733" y1="13200" x2="49733" y2="13200"/>
                        <a14:foregroundMark x1="50400" y1="13733" x2="50400" y2="13733"/>
                        <a14:foregroundMark x1="51600" y1="14400" x2="51600" y2="14400"/>
                        <a14:foregroundMark x1="51600" y1="14400" x2="51600" y2="14400"/>
                        <a14:foregroundMark x1="52933" y1="14400" x2="52933" y2="14400"/>
                        <a14:foregroundMark x1="54800" y1="15067" x2="54800" y2="15067"/>
                        <a14:foregroundMark x1="58533" y1="15067" x2="58533" y2="15067"/>
                        <a14:foregroundMark x1="58533" y1="15067" x2="58533" y2="15067"/>
                        <a14:foregroundMark x1="59200" y1="16267" x2="59200" y2="16267"/>
                        <a14:foregroundMark x1="60400" y1="16267" x2="60400" y2="16267"/>
                        <a14:foregroundMark x1="64133" y1="16933" x2="64133" y2="16933"/>
                        <a14:foregroundMark x1="65467" y1="16933" x2="65467" y2="16933"/>
                        <a14:foregroundMark x1="65467" y1="16933" x2="65467" y2="16933"/>
                        <a14:foregroundMark x1="66667" y1="16933" x2="66667" y2="16933"/>
                        <a14:foregroundMark x1="67333" y1="17467" x2="67333" y2="17467"/>
                        <a14:foregroundMark x1="69200" y1="18800" x2="69200" y2="18800"/>
                        <a14:foregroundMark x1="69200" y1="18800" x2="69200" y2="18800"/>
                        <a14:foregroundMark x1="69200" y1="18800" x2="69200" y2="18800"/>
                        <a14:foregroundMark x1="31600" y1="40133" x2="31600" y2="40133"/>
                        <a14:foregroundMark x1="35333" y1="34400" x2="35333" y2="34400"/>
                        <a14:foregroundMark x1="37867" y1="33200" x2="37867" y2="33200"/>
                        <a14:foregroundMark x1="32800" y1="34400" x2="32800" y2="34400"/>
                        <a14:foregroundMark x1="40400" y1="31867" x2="40400" y2="31867"/>
                        <a14:foregroundMark x1="40933" y1="32533" x2="40933" y2="32533"/>
                        <a14:foregroundMark x1="41600" y1="32533" x2="41600" y2="32533"/>
                        <a14:foregroundMark x1="39067" y1="35067" x2="39067" y2="35067"/>
                        <a14:foregroundMark x1="42267" y1="33867" x2="42267" y2="33867"/>
                        <a14:foregroundMark x1="44133" y1="31867" x2="44133" y2="31867"/>
                        <a14:foregroundMark x1="44800" y1="31867" x2="44800" y2="31867"/>
                        <a14:foregroundMark x1="45333" y1="31867" x2="45333" y2="31867"/>
                        <a14:foregroundMark x1="48533" y1="32533" x2="48533" y2="32533"/>
                        <a14:foregroundMark x1="47867" y1="31867" x2="47867" y2="31867"/>
                        <a14:foregroundMark x1="47867" y1="31333" x2="47867" y2="31333"/>
                        <a14:foregroundMark x1="51067" y1="31867" x2="51067" y2="31867"/>
                        <a14:foregroundMark x1="51067" y1="31333" x2="51067" y2="31333"/>
                        <a14:foregroundMark x1="52933" y1="31333" x2="52933" y2="31333"/>
                        <a14:foregroundMark x1="52933" y1="31867" x2="52933" y2="31867"/>
                        <a14:foregroundMark x1="52933" y1="31867" x2="52933" y2="31867"/>
                        <a14:foregroundMark x1="54800" y1="31867" x2="54800" y2="31867"/>
                        <a14:foregroundMark x1="54800" y1="32533" x2="54800" y2="32533"/>
                        <a14:foregroundMark x1="56667" y1="32533" x2="56667" y2="32533"/>
                        <a14:foregroundMark x1="57200" y1="33200" x2="57200" y2="33200"/>
                        <a14:foregroundMark x1="57867" y1="33867" x2="57867" y2="33867"/>
                        <a14:foregroundMark x1="57867" y1="33867" x2="57867" y2="33867"/>
                        <a14:foregroundMark x1="59200" y1="33867" x2="59200" y2="33867"/>
                        <a14:foregroundMark x1="59733" y1="34400" x2="59733" y2="34400"/>
                        <a14:foregroundMark x1="60400" y1="35067" x2="60400" y2="35067"/>
                        <a14:foregroundMark x1="61600" y1="35733" x2="61600" y2="35733"/>
                        <a14:foregroundMark x1="61600" y1="35733" x2="61600" y2="35733"/>
                        <a14:foregroundMark x1="61067" y1="35733" x2="61067" y2="35733"/>
                        <a14:foregroundMark x1="59733" y1="34400" x2="59733" y2="34400"/>
                        <a14:foregroundMark x1="59733" y1="34400" x2="59733" y2="34400"/>
                        <a14:foregroundMark x1="59733" y1="34400" x2="59733" y2="34400"/>
                        <a14:foregroundMark x1="61600" y1="35067" x2="61600" y2="35067"/>
                        <a14:foregroundMark x1="62933" y1="35733" x2="62933" y2="35733"/>
                        <a14:foregroundMark x1="64133" y1="36267" x2="64133" y2="36267"/>
                        <a14:foregroundMark x1="65467" y1="37600" x2="67333" y2="38800"/>
                        <a14:foregroundMark x1="67867" y1="38800" x2="67867" y2="38800"/>
                        <a14:foregroundMark x1="68533" y1="40133" x2="68533" y2="40133"/>
                        <a14:foregroundMark x1="70400" y1="41333" x2="70400" y2="41333"/>
                        <a14:foregroundMark x1="70400" y1="40667" x2="70400" y2="40667"/>
                        <a14:foregroundMark x1="70400" y1="39467" x2="70400" y2="39467"/>
                        <a14:foregroundMark x1="70400" y1="40133" x2="70400" y2="40133"/>
                        <a14:foregroundMark x1="70400" y1="41333" x2="70400" y2="41333"/>
                        <a14:foregroundMark x1="70400" y1="41333" x2="70400" y2="41333"/>
                        <a14:foregroundMark x1="67867" y1="39467" x2="67867" y2="39467"/>
                        <a14:foregroundMark x1="67333" y1="38133" x2="67333" y2="38133"/>
                        <a14:foregroundMark x1="67333" y1="38133" x2="67333" y2="38133"/>
                        <a14:foregroundMark x1="68533" y1="38133" x2="68533" y2="38133"/>
                        <a14:foregroundMark x1="69200" y1="38800" x2="69200" y2="38800"/>
                        <a14:foregroundMark x1="45333" y1="85733" x2="45333" y2="85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2212640" cy="2212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682" r="9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9089" y="404664"/>
            <a:ext cx="2742950" cy="1682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26047" r="75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32656"/>
            <a:ext cx="4934871" cy="547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613" b="100000" l="0" r="100000">
                        <a14:foregroundMark x1="83000" y1="16129" x2="83000" y2="16129"/>
                        <a14:foregroundMark x1="67000" y1="31452" x2="67000" y2="31452"/>
                        <a14:foregroundMark x1="52000" y1="41129" x2="52000" y2="41129"/>
                        <a14:foregroundMark x1="29000" y1="58065" x2="29000" y2="58065"/>
                        <a14:foregroundMark x1="24000" y1="62903" x2="24000" y2="62903"/>
                        <a14:foregroundMark x1="20000" y1="66129" x2="20000" y2="66129"/>
                        <a14:foregroundMark x1="18000" y1="67742" x2="18000" y2="67742"/>
                        <a14:foregroundMark x1="16000" y1="70161" x2="16000" y2="70161"/>
                        <a14:foregroundMark x1="12000" y1="72581" x2="12000" y2="72581"/>
                        <a14:foregroundMark x1="8000" y1="75000" x2="8000" y2="75000"/>
                        <a14:foregroundMark x1="38000" y1="50806" x2="38000" y2="50806"/>
                        <a14:foregroundMark x1="77000" y1="20968" x2="77000" y2="20968"/>
                        <a14:foregroundMark x1="67000" y1="24194" x2="67000" y2="2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763646"/>
            <a:ext cx="1584176" cy="1964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76" y="4852764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8621" b="94828" l="26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8" y="5108798"/>
            <a:ext cx="2097403" cy="1392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719042"/>
            <a:ext cx="1790078" cy="17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9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4664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2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6163" y1="2454" x2="6163" y2="2454"/>
                        <a14:foregroundMark x1="6009" y1="3885" x2="6009" y2="3885"/>
                        <a14:foregroundMark x1="5855" y1="5112" x2="5855" y2="5112"/>
                        <a14:foregroundMark x1="5855" y1="8384" x2="5855" y2="8384"/>
                        <a14:foregroundMark x1="5855" y1="8180" x2="6009" y2="9611"/>
                        <a14:foregroundMark x1="6471" y1="12474" x2="6471" y2="12474"/>
                        <a14:foregroundMark x1="6626" y1="13088" x2="6626" y2="13088"/>
                        <a14:foregroundMark x1="6780" y1="13497" x2="6780" y2="14928"/>
                        <a14:foregroundMark x1="6780" y1="15746" x2="6626" y2="16360"/>
                        <a14:foregroundMark x1="6471" y1="16360" x2="7704" y2="16973"/>
                        <a14:foregroundMark x1="9861" y1="13906" x2="9861" y2="13906"/>
                        <a14:foregroundMark x1="9399" y1="13906" x2="9399" y2="13906"/>
                        <a14:foregroundMark x1="8166" y1="12679" x2="7396" y2="12679"/>
                        <a14:foregroundMark x1="7242" y1="12679" x2="7242" y2="12679"/>
                        <a14:foregroundMark x1="8166" y1="11043" x2="8320" y2="13292"/>
                        <a14:foregroundMark x1="8475" y1="13497" x2="9707" y2="13292"/>
                        <a14:foregroundMark x1="11710" y1="8793" x2="11402" y2="8180"/>
                        <a14:foregroundMark x1="10324" y1="6339" x2="10324" y2="6339"/>
                        <a14:foregroundMark x1="10169" y1="4499" x2="10169" y2="4499"/>
                        <a14:foregroundMark x1="10169" y1="4090" x2="10169" y2="4090"/>
                        <a14:foregroundMark x1="10169" y1="3476" x2="10169" y2="3476"/>
                        <a14:foregroundMark x1="10169" y1="2863" x2="10169" y2="2863"/>
                        <a14:foregroundMark x1="9861" y1="2454" x2="8937" y2="2658"/>
                        <a14:foregroundMark x1="8629" y1="2658" x2="9553" y2="2658"/>
                        <a14:foregroundMark x1="14792" y1="14519" x2="14792" y2="14519"/>
                        <a14:foregroundMark x1="40678" y1="11247" x2="40678" y2="11247"/>
                        <a14:foregroundMark x1="37904" y1="11043" x2="37134" y2="11452"/>
                        <a14:foregroundMark x1="36980" y1="11452" x2="37442" y2="11861"/>
                        <a14:foregroundMark x1="38675" y1="12474" x2="38675" y2="12474"/>
                        <a14:foregroundMark x1="39291" y1="13088" x2="39753" y2="13497"/>
                        <a14:foregroundMark x1="42527" y1="14724" x2="42527" y2="14724"/>
                        <a14:foregroundMark x1="41448" y1="16973" x2="40986" y2="17382"/>
                        <a14:foregroundMark x1="40524" y1="17587" x2="40524" y2="17587"/>
                        <a14:foregroundMark x1="39445" y1="17791" x2="38521" y2="17996"/>
                        <a14:foregroundMark x1="37904" y1="17382" x2="37904" y2="17382"/>
                        <a14:foregroundMark x1="37442" y1="19018" x2="37442" y2="20041"/>
                        <a14:foregroundMark x1="37596" y1="23517" x2="37596" y2="23517"/>
                        <a14:foregroundMark x1="37596" y1="24131" x2="37596" y2="24131"/>
                        <a14:foregroundMark x1="37134" y1="24744" x2="37134" y2="24744"/>
                        <a14:foregroundMark x1="36980" y1="25971" x2="36980" y2="25971"/>
                        <a14:foregroundMark x1="37134" y1="26789" x2="40370" y2="27198"/>
                        <a14:foregroundMark x1="42989" y1="27403" x2="42989" y2="27403"/>
                        <a14:foregroundMark x1="42219" y1="28630" x2="41757" y2="29039"/>
                        <a14:foregroundMark x1="41294" y1="28425" x2="41140" y2="29448"/>
                        <a14:foregroundMark x1="41448" y1="29448" x2="40216" y2="30879"/>
                        <a14:foregroundMark x1="37596" y1="29857" x2="36518" y2="30266"/>
                        <a14:foregroundMark x1="34669" y1="30061" x2="34052" y2="30470"/>
                        <a14:foregroundMark x1="33590" y1="30266" x2="33590" y2="30266"/>
                        <a14:foregroundMark x1="33744" y1="31697" x2="33590" y2="32311"/>
                        <a14:foregroundMark x1="34206" y1="37628" x2="34361" y2="39468"/>
                        <a14:foregroundMark x1="34361" y1="39673" x2="33744" y2="40695"/>
                        <a14:foregroundMark x1="33128" y1="40286" x2="32666" y2="40900"/>
                        <a14:foregroundMark x1="32512" y1="39877" x2="31741" y2="40900"/>
                        <a14:foregroundMark x1="30508" y1="41718" x2="30508" y2="41718"/>
                        <a14:foregroundMark x1="29892" y1="42331" x2="29738" y2="42945"/>
                        <a14:foregroundMark x1="31741" y1="43967" x2="31741" y2="43967"/>
                        <a14:foregroundMark x1="31741" y1="45194" x2="39137" y2="46217"/>
                        <a14:foregroundMark x1="42835" y1="47239" x2="41911" y2="47853"/>
                        <a14:foregroundMark x1="39137" y1="46217" x2="38675" y2="46626"/>
                        <a14:foregroundMark x1="37904" y1="47239" x2="37596" y2="47648"/>
                        <a14:foregroundMark x1="16487" y1="55624" x2="16487" y2="55624"/>
                        <a14:foregroundMark x1="15408" y1="54192" x2="15408" y2="54192"/>
                        <a14:foregroundMark x1="14946" y1="53988" x2="14946" y2="53988"/>
                        <a14:foregroundMark x1="14946" y1="56033" x2="14792" y2="60327"/>
                        <a14:foregroundMark x1="14946" y1="65440" x2="15100" y2="67894"/>
                        <a14:foregroundMark x1="16333" y1="74029" x2="16333" y2="74029"/>
                        <a14:foregroundMark x1="16795" y1="73824" x2="16487" y2="74642"/>
                        <a14:foregroundMark x1="15562" y1="76687" x2="15254" y2="77710"/>
                        <a14:foregroundMark x1="15871" y1="79346" x2="17103" y2="79959"/>
                        <a14:foregroundMark x1="18952" y1="80982" x2="18952" y2="80982"/>
                        <a14:foregroundMark x1="17103" y1="81800" x2="16179" y2="82004"/>
                        <a14:foregroundMark x1="16179" y1="81391" x2="16179" y2="81391"/>
                        <a14:foregroundMark x1="15100" y1="81595" x2="14792" y2="82209"/>
                        <a14:foregroundMark x1="14638" y1="82413" x2="14022" y2="82822"/>
                        <a14:foregroundMark x1="13867" y1="82209" x2="15562" y2="83027"/>
                        <a14:foregroundMark x1="16179" y1="83436" x2="16179" y2="83436"/>
                        <a14:foregroundMark x1="16795" y1="83027" x2="16795" y2="82413"/>
                        <a14:foregroundMark x1="8320" y1="73211" x2="8320" y2="73211"/>
                        <a14:foregroundMark x1="5547" y1="73211" x2="4622" y2="73211"/>
                        <a14:foregroundMark x1="4931" y1="76483" x2="19414" y2="78119"/>
                        <a14:foregroundMark x1="7704" y1="77096" x2="7704" y2="77096"/>
                        <a14:foregroundMark x1="7858" y1="76483" x2="9553" y2="78732"/>
                        <a14:foregroundMark x1="9861" y1="80164" x2="12018" y2="81391"/>
                        <a14:foregroundMark x1="12789" y1="80982" x2="13867" y2="81186"/>
                        <a14:foregroundMark x1="14638" y1="80573" x2="12173" y2="81391"/>
                        <a14:foregroundMark x1="10632" y1="81186" x2="9861" y2="81391"/>
                        <a14:foregroundMark x1="9553" y1="80368" x2="13405" y2="80573"/>
                        <a14:foregroundMark x1="13559" y1="71779" x2="13559" y2="71779"/>
                        <a14:foregroundMark x1="13251" y1="70961" x2="12481" y2="69939"/>
                        <a14:foregroundMark x1="11402" y1="68916" x2="11402" y2="68916"/>
                        <a14:foregroundMark x1="10786" y1="68916" x2="10786" y2="68916"/>
                        <a14:foregroundMark x1="7704" y1="69734" x2="7704" y2="69734"/>
                        <a14:foregroundMark x1="7858" y1="69734" x2="7858" y2="69734"/>
                        <a14:foregroundMark x1="7396" y1="69734" x2="6934" y2="69734"/>
                        <a14:foregroundMark x1="6471" y1="69530" x2="6471" y2="69530"/>
                        <a14:foregroundMark x1="36826" y1="65644" x2="36826" y2="65644"/>
                        <a14:foregroundMark x1="35747" y1="65440" x2="35131" y2="65440"/>
                        <a14:foregroundMark x1="34052" y1="64213" x2="33282" y2="64213"/>
                        <a14:foregroundMark x1="32203" y1="63804" x2="31587" y2="72188"/>
                        <a14:foregroundMark x1="32974" y1="80573" x2="32974" y2="80573"/>
                        <a14:foregroundMark x1="34206" y1="83027" x2="34361" y2="84458"/>
                        <a14:foregroundMark x1="67180" y1="53579" x2="67180" y2="53579"/>
                        <a14:foregroundMark x1="66872" y1="53374" x2="66872" y2="53374"/>
                        <a14:foregroundMark x1="32357" y1="72597" x2="32357" y2="72597"/>
                        <a14:foregroundMark x1="66718" y1="57055" x2="66718" y2="57055"/>
                        <a14:foregroundMark x1="52696" y1="49693" x2="52696" y2="49693"/>
                        <a14:foregroundMark x1="52696" y1="49080" x2="53929" y2="48875"/>
                        <a14:foregroundMark x1="54391" y1="48671" x2="53775" y2="48875"/>
                        <a14:foregroundMark x1="53467" y1="48875" x2="53621" y2="49693"/>
                        <a14:foregroundMark x1="51772" y1="51534" x2="51772" y2="51534"/>
                        <a14:foregroundMark x1="49923" y1="51738" x2="49923" y2="51738"/>
                        <a14:foregroundMark x1="50077" y1="52147" x2="51156" y2="53374"/>
                        <a14:foregroundMark x1="53159" y1="54397" x2="53313" y2="52761"/>
                        <a14:foregroundMark x1="54083" y1="47444" x2="54083" y2="47444"/>
                        <a14:foregroundMark x1="54391" y1="46217" x2="55008" y2="47035"/>
                        <a14:foregroundMark x1="55470" y1="47239" x2="56394" y2="47648"/>
                        <a14:foregroundMark x1="56703" y1="47853" x2="56703" y2="47853"/>
                        <a14:foregroundMark x1="53775" y1="45603" x2="53775" y2="45603"/>
                        <a14:foregroundMark x1="54083" y1="45603" x2="54700" y2="44990"/>
                        <a14:foregroundMark x1="55162" y1="43763" x2="55162" y2="43763"/>
                        <a14:foregroundMark x1="43914" y1="34969" x2="43914" y2="34969"/>
                        <a14:foregroundMark x1="42373" y1="32515" x2="42373" y2="32515"/>
                        <a14:foregroundMark x1="41757" y1="31902" x2="40678" y2="35378"/>
                        <a14:foregroundMark x1="40678" y1="35992" x2="40678" y2="35992"/>
                        <a14:foregroundMark x1="39599" y1="30061" x2="39599" y2="31084"/>
                        <a14:foregroundMark x1="39599" y1="31493" x2="39599" y2="31493"/>
                        <a14:foregroundMark x1="87057" y1="71779" x2="87057" y2="71779"/>
                        <a14:foregroundMark x1="87057" y1="71575" x2="87057" y2="71166"/>
                        <a14:foregroundMark x1="86595" y1="68098" x2="86595" y2="68098"/>
                        <a14:foregroundMark x1="81664" y1="81391" x2="81664" y2="81391"/>
                        <a14:foregroundMark x1="81664" y1="80368" x2="81202" y2="80368"/>
                        <a14:foregroundMark x1="78737" y1="79141" x2="78737" y2="79141"/>
                        <a14:foregroundMark x1="96148" y1="71984" x2="96148" y2="71984"/>
                        <a14:foregroundMark x1="95994" y1="70961" x2="95994" y2="70961"/>
                        <a14:foregroundMark x1="95686" y1="69530" x2="95686" y2="69530"/>
                        <a14:foregroundMark x1="93991" y1="24335" x2="93991" y2="24335"/>
                        <a14:foregroundMark x1="92758" y1="22086" x2="92604" y2="21472"/>
                        <a14:foregroundMark x1="89831" y1="18814" x2="89831" y2="18814"/>
                        <a14:foregroundMark x1="82435" y1="32311" x2="82435" y2="32311"/>
                        <a14:foregroundMark x1="82280" y1="31288" x2="82280" y2="31288"/>
                        <a14:foregroundMark x1="82280" y1="31288" x2="81202" y2="33538"/>
                        <a14:foregroundMark x1="79661" y1="34969" x2="79353" y2="36196"/>
                        <a14:foregroundMark x1="79815" y1="37219" x2="80277" y2="37628"/>
                        <a14:foregroundMark x1="81202" y1="47035" x2="81202" y2="47035"/>
                        <a14:foregroundMark x1="82126" y1="47035" x2="82589" y2="47035"/>
                        <a14:foregroundMark x1="83359" y1="47035" x2="83359" y2="47035"/>
                        <a14:foregroundMark x1="95532" y1="39468" x2="95532" y2="39468"/>
                        <a14:foregroundMark x1="92912" y1="36810" x2="92450" y2="36605"/>
                        <a14:foregroundMark x1="91834" y1="36605" x2="90909" y2="37219"/>
                        <a14:foregroundMark x1="89522" y1="39264" x2="89522" y2="39264"/>
                        <a14:foregroundMark x1="88752" y1="43763" x2="88752" y2="43763"/>
                        <a14:foregroundMark x1="88444" y1="47444" x2="88444" y2="47444"/>
                        <a14:foregroundMark x1="87827" y1="47444" x2="87827" y2="47444"/>
                        <a14:foregroundMark x1="87982" y1="43354" x2="87982" y2="43354"/>
                        <a14:foregroundMark x1="89214" y1="44376" x2="89214" y2="44376"/>
                        <a14:foregroundMark x1="87673" y1="36401" x2="87673" y2="36401"/>
                        <a14:foregroundMark x1="87211" y1="36605" x2="87211" y2="36605"/>
                        <a14:foregroundMark x1="86287" y1="35992" x2="85824" y2="35992"/>
                        <a14:foregroundMark x1="84900" y1="35787" x2="84900" y2="35787"/>
                        <a14:foregroundMark x1="94761" y1="44376" x2="94761" y2="44376"/>
                        <a14:foregroundMark x1="94915" y1="44376" x2="94915" y2="44376"/>
                        <a14:foregroundMark x1="95994" y1="42945" x2="95994" y2="42945"/>
                        <a14:foregroundMark x1="96610" y1="42536" x2="96610" y2="42536"/>
                        <a14:foregroundMark x1="97535" y1="42536" x2="98305" y2="42945"/>
                        <a14:foregroundMark x1="99076" y1="43354" x2="99076" y2="43354"/>
                        <a14:foregroundMark x1="94607" y1="44990" x2="94607" y2="44990"/>
                        <a14:foregroundMark x1="94607" y1="46626" x2="94299" y2="48262"/>
                        <a14:foregroundMark x1="94299" y1="48262" x2="94299" y2="48262"/>
                        <a14:foregroundMark x1="96302" y1="50102" x2="96302" y2="50102"/>
                        <a14:foregroundMark x1="97072" y1="50102" x2="97072" y2="50102"/>
                        <a14:foregroundMark x1="97227" y1="52147" x2="94761" y2="52147"/>
                        <a14:foregroundMark x1="21418" y1="19018" x2="21418" y2="19018"/>
                        <a14:foregroundMark x1="20031" y1="17996" x2="20031" y2="17996"/>
                        <a14:foregroundMark x1="20031" y1="17996" x2="20031" y2="17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6671"/>
            <a:ext cx="6181725" cy="465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9" y="692696"/>
            <a:ext cx="2088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много в мире есть,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невозможно перечесть.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многие нужны,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актуальны и важны.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ты скорее подрастай,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 овладевай.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в деле первым быть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людям пользу приносить.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0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080650"/>
            <a:ext cx="6336703" cy="45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2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176" y="45458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заболело ухо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горле стало сухо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волнуйся и не плач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тебе поможет врач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425" y="260648"/>
            <a:ext cx="244827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3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4858111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645024"/>
            <a:ext cx="4463988" cy="2975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4371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Врач лечит людей. Профессия врача одна из самых древних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058" y="692696"/>
            <a:ext cx="3016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 врач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7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548705"/>
            <a:ext cx="60583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 скорой помощи </a:t>
            </a: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2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480154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полиции служат отважные люди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 дружных, находчивых любит.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дождь проливной или темная ночь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Любому в беде они смогут помочь.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24186" r="77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5" y="462526"/>
            <a:ext cx="5558761" cy="55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2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32656"/>
            <a:ext cx="3480387" cy="261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2656"/>
            <a:ext cx="3787006" cy="2610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93" y="3212976"/>
            <a:ext cx="3504262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3" y="3235463"/>
            <a:ext cx="3787006" cy="32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4547021" cy="2982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353" y="2708920"/>
            <a:ext cx="3758659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01007"/>
            <a:ext cx="4515012" cy="2777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4234" y="938815"/>
            <a:ext cx="392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службы полиции 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1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908720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 беда случится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Где-то что-то загорится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пожарный нужен срочно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погасит, это точно!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0" b="100000" l="73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04664"/>
            <a:ext cx="44650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3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08" y="332656"/>
            <a:ext cx="8352928" cy="6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433</TotalTime>
  <Words>141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Оля</cp:lastModifiedBy>
  <cp:revision>33</cp:revision>
  <dcterms:created xsi:type="dcterms:W3CDTF">2021-01-31T07:18:30Z</dcterms:created>
  <dcterms:modified xsi:type="dcterms:W3CDTF">2022-10-04T05:49:01Z</dcterms:modified>
</cp:coreProperties>
</file>