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4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24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2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8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0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8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84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0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2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98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70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F5F52-96DE-48A8-89F8-F4900538D71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28956-7DFE-4145-85C0-DCA4D3DCE2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46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image" Target="../media/image2.jpg"/><Relationship Id="rId9" Type="http://schemas.openxmlformats.org/officeDocument/2006/relationships/slide" Target="slide6.xml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7.jpg"/><Relationship Id="rId5" Type="http://schemas.openxmlformats.org/officeDocument/2006/relationships/slide" Target="slide2.xml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6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image" Target="../media/image2.jp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6.jpe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10" Type="http://schemas.openxmlformats.org/officeDocument/2006/relationships/image" Target="../media/image5.jpeg"/><Relationship Id="rId19" Type="http://schemas.openxmlformats.org/officeDocument/2006/relationships/image" Target="../media/image15.png"/><Relationship Id="rId4" Type="http://schemas.openxmlformats.org/officeDocument/2006/relationships/image" Target="../media/image2.jp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6.jpeg"/><Relationship Id="rId2" Type="http://schemas.openxmlformats.org/officeDocument/2006/relationships/audio" Target="../media/media2.mp3"/><Relationship Id="rId16" Type="http://schemas.openxmlformats.org/officeDocument/2006/relationships/slide" Target="slide7.xml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5.jpeg"/><Relationship Id="rId4" Type="http://schemas.openxmlformats.org/officeDocument/2006/relationships/image" Target="../media/image2.jpg"/><Relationship Id="rId9" Type="http://schemas.openxmlformats.org/officeDocument/2006/relationships/slide" Target="slide6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9.png"/><Relationship Id="rId5" Type="http://schemas.openxmlformats.org/officeDocument/2006/relationships/slide" Target="slide3.xml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12" Type="http://schemas.openxmlformats.org/officeDocument/2006/relationships/slide" Target="slide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20.jpg"/><Relationship Id="rId5" Type="http://schemas.openxmlformats.org/officeDocument/2006/relationships/slide" Target="slide3.xml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slide" Target="slide8.xml"/><Relationship Id="rId1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3.png"/><Relationship Id="rId10" Type="http://schemas.openxmlformats.org/officeDocument/2006/relationships/image" Target="../media/image5.jpeg"/><Relationship Id="rId4" Type="http://schemas.openxmlformats.org/officeDocument/2006/relationships/image" Target="../media/image2.jpg"/><Relationship Id="rId9" Type="http://schemas.openxmlformats.org/officeDocument/2006/relationships/slide" Target="slide6.xml"/><Relationship Id="rId1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92479"/>
            <a:ext cx="9144000" cy="1422083"/>
          </a:xfrm>
        </p:spPr>
        <p:txBody>
          <a:bodyPr/>
          <a:lstStyle/>
          <a:p>
            <a:r>
              <a:rPr lang="ru-RU" dirty="0" smtClean="0"/>
              <a:t>В мире профессий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4724400" y="2743200"/>
            <a:ext cx="2392680" cy="914400"/>
            <a:chOff x="4754880" y="3322320"/>
            <a:chExt cx="2392680" cy="914400"/>
          </a:xfrm>
        </p:grpSpPr>
        <p:sp>
          <p:nvSpPr>
            <p:cNvPr id="4" name="Овал 3">
              <a:hlinkClick r:id="" action="ppaction://hlinkshowjump?jump=nextslide"/>
            </p:cNvPr>
            <p:cNvSpPr/>
            <p:nvPr/>
          </p:nvSpPr>
          <p:spPr>
            <a:xfrm>
              <a:off x="4754880" y="3322320"/>
              <a:ext cx="239268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57800" y="3487132"/>
              <a:ext cx="1386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СТАРТ</a:t>
              </a:r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843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20040"/>
            <a:ext cx="11144534" cy="6949440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62680"/>
            <a:ext cx="1251900" cy="1669200"/>
          </a:xfrm>
          <a:prstGeom prst="rect">
            <a:avLst/>
          </a:prstGeom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155560"/>
            <a:ext cx="1324530" cy="1766040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4145280"/>
            <a:ext cx="1325880" cy="1767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79" y="1801365"/>
            <a:ext cx="5289814" cy="2706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1002" y="968491"/>
            <a:ext cx="7662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Сколько предметов  на картинке</a:t>
            </a:r>
            <a:endParaRPr lang="ru-RU" sz="40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9582264" y="1786924"/>
            <a:ext cx="953036" cy="905468"/>
            <a:chOff x="9582266" y="1801365"/>
            <a:chExt cx="953036" cy="905468"/>
          </a:xfrm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9582266" y="1801365"/>
              <a:ext cx="953036" cy="82419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862212" y="1998947"/>
              <a:ext cx="543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 smtClean="0"/>
                <a:t>5</a:t>
              </a:r>
              <a:endParaRPr lang="ru-RU" sz="40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9571061" y="2890907"/>
            <a:ext cx="975445" cy="940472"/>
            <a:chOff x="9571061" y="2890907"/>
            <a:chExt cx="975445" cy="94047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571061" y="2890907"/>
              <a:ext cx="975445" cy="84132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14005" y="3061938"/>
              <a:ext cx="73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 smtClean="0"/>
                <a:t>7</a:t>
              </a:r>
              <a:endParaRPr lang="ru-RU" sz="44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571060" y="4087333"/>
            <a:ext cx="975445" cy="934746"/>
            <a:chOff x="9571060" y="4087333"/>
            <a:chExt cx="975445" cy="93474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571060" y="4087333"/>
              <a:ext cx="975445" cy="84132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824628" y="4252638"/>
              <a:ext cx="5359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 smtClean="0"/>
                <a:t>4</a:t>
              </a:r>
              <a:endParaRPr lang="ru-RU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1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-350520"/>
            <a:ext cx="11144534" cy="6949440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62680"/>
            <a:ext cx="1251900" cy="1669200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155560"/>
            <a:ext cx="1324530" cy="1766040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4145280"/>
            <a:ext cx="1325880" cy="17678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99268" y="1275008"/>
            <a:ext cx="66197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Нажимаем на картинку со специалистом, получаем интересную информацию по данной специальности.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35866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20040"/>
            <a:ext cx="11144534" cy="6949440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62680"/>
            <a:ext cx="1251900" cy="1669200"/>
          </a:xfrm>
          <a:prstGeom prst="rect">
            <a:avLst/>
          </a:prstGeom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155560"/>
            <a:ext cx="1324530" cy="1766040"/>
          </a:xfrm>
          <a:prstGeom prst="rect">
            <a:avLst/>
          </a:prstGeom>
        </p:spPr>
      </p:pic>
      <p:pic>
        <p:nvPicPr>
          <p:cNvPr id="9" name="Рисунок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4145280"/>
            <a:ext cx="1325880" cy="17678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10" y="860160"/>
            <a:ext cx="5581001" cy="390234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8682578" y="1201216"/>
            <a:ext cx="1970182" cy="1461327"/>
            <a:chOff x="8682578" y="1201216"/>
            <a:chExt cx="1970182" cy="146132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578" y="1201216"/>
              <a:ext cx="1970182" cy="14613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974249" y="1455867"/>
              <a:ext cx="1386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фильм</a:t>
              </a:r>
              <a:endParaRPr lang="ru-RU" sz="3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823960" y="3703320"/>
            <a:ext cx="1828800" cy="914400"/>
            <a:chOff x="8823960" y="3703320"/>
            <a:chExt cx="1828800" cy="914400"/>
          </a:xfrm>
        </p:grpSpPr>
        <p:sp>
          <p:nvSpPr>
            <p:cNvPr id="10" name="Блок-схема: магнитный диск 9"/>
            <p:cNvSpPr/>
            <p:nvPr/>
          </p:nvSpPr>
          <p:spPr>
            <a:xfrm>
              <a:off x="8823960" y="3703320"/>
              <a:ext cx="1828800" cy="9144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97649" y="4029952"/>
              <a:ext cx="1372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hlinkClick r:id="rId13" action="ppaction://hlinksldjump"/>
                </a:rPr>
                <a:t>играть</a:t>
              </a:r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89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20040"/>
            <a:ext cx="11144534" cy="6949440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62680"/>
            <a:ext cx="1251900" cy="1669200"/>
          </a:xfrm>
          <a:prstGeom prst="rect">
            <a:avLst/>
          </a:prstGeom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155560"/>
            <a:ext cx="1324530" cy="1766040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4145280"/>
            <a:ext cx="1325880" cy="1767840"/>
          </a:xfrm>
          <a:prstGeom prst="rect">
            <a:avLst/>
          </a:prstGeom>
        </p:spPr>
      </p:pic>
      <p:pic>
        <p:nvPicPr>
          <p:cNvPr id="2" name="ПЕСЕНКА ПРО СТРОИТЕЛЕЙ  - КАНАЛ ЗЕБРА В КЛЕТОЧКУ - РАЗВИВАЮЩИЕ  ДЕТСКИЕ ПЕСНИ ЛЮБАШИ  ОТ 3 ЛЕТ-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00" end="11544.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22320" y="967740"/>
            <a:ext cx="7711440" cy="414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20040"/>
            <a:ext cx="11144534" cy="6949440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317750"/>
            <a:ext cx="1251900" cy="1669200"/>
          </a:xfrm>
          <a:prstGeom prst="rect">
            <a:avLst/>
          </a:prstGeom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155560"/>
            <a:ext cx="1324530" cy="1766040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4145280"/>
            <a:ext cx="1325880" cy="17678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2760" y="1158240"/>
            <a:ext cx="818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Что нужно для работы строителю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1" y="1756250"/>
            <a:ext cx="1397572" cy="1397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6" y="1931880"/>
            <a:ext cx="1865435" cy="1528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39" y="3587085"/>
            <a:ext cx="2289184" cy="1198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6269" y="2009604"/>
            <a:ext cx="2085686" cy="11707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88" y="1986950"/>
            <a:ext cx="1372137" cy="13721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1040" y="3180351"/>
            <a:ext cx="1707642" cy="1759916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8912180" y="4443211"/>
            <a:ext cx="2304460" cy="585989"/>
            <a:chOff x="8912180" y="4443211"/>
            <a:chExt cx="2304460" cy="58598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8912180" y="4443211"/>
              <a:ext cx="2125014" cy="5859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92486" y="4444425"/>
              <a:ext cx="21241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hlinkClick r:id="rId7" action="ppaction://hlinksldjump"/>
                </a:rPr>
                <a:t>молодец</a:t>
              </a:r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10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20040"/>
            <a:ext cx="11144534" cy="6949440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62680"/>
            <a:ext cx="1251900" cy="1669200"/>
          </a:xfrm>
          <a:prstGeom prst="rect">
            <a:avLst/>
          </a:prstGeom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155560"/>
            <a:ext cx="1324530" cy="1766040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4145280"/>
            <a:ext cx="1325880" cy="1767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730" y="857250"/>
            <a:ext cx="5367219" cy="3753300"/>
          </a:xfrm>
          <a:prstGeom prst="rect">
            <a:avLst/>
          </a:prstGeom>
        </p:spPr>
      </p:pic>
      <p:pic>
        <p:nvPicPr>
          <p:cNvPr id="5" name="Детская песенка - Повар в белом колпаке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03941" y="1850760"/>
            <a:ext cx="609600" cy="6096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8847786" y="3155324"/>
            <a:ext cx="2133566" cy="1529084"/>
            <a:chOff x="8847786" y="3155324"/>
            <a:chExt cx="2133566" cy="152908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786" y="3155324"/>
              <a:ext cx="2133566" cy="1529084"/>
            </a:xfrm>
            <a:prstGeom prst="rect">
              <a:avLst/>
            </a:prstGeom>
          </p:spPr>
        </p:pic>
        <p:sp>
          <p:nvSpPr>
            <p:cNvPr id="7" name="TextBox 6">
              <a:hlinkClick r:id="rId16" action="ppaction://hlinksldjump"/>
            </p:cNvPr>
            <p:cNvSpPr txBox="1"/>
            <p:nvPr/>
          </p:nvSpPr>
          <p:spPr>
            <a:xfrm>
              <a:off x="9252142" y="3437394"/>
              <a:ext cx="15746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 smtClean="0"/>
                <a:t>читать</a:t>
              </a:r>
              <a:endParaRPr lang="ru-RU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870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20040"/>
            <a:ext cx="11144534" cy="6949440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62680"/>
            <a:ext cx="1251900" cy="1669200"/>
          </a:xfrm>
          <a:prstGeom prst="rect">
            <a:avLst/>
          </a:prstGeom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155560"/>
            <a:ext cx="1324530" cy="1766040"/>
          </a:xfrm>
          <a:prstGeom prst="rect">
            <a:avLst/>
          </a:prstGeom>
        </p:spPr>
      </p:pic>
      <p:pic>
        <p:nvPicPr>
          <p:cNvPr id="9" name="Рисунок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4145280"/>
            <a:ext cx="1325880" cy="1767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4409" y="1204332"/>
            <a:ext cx="3702205" cy="3416320"/>
          </a:xfrm>
          <a:prstGeom prst="rect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Повара уж очень ловко</a:t>
            </a:r>
          </a:p>
          <a:p>
            <a:pPr algn="ctr"/>
            <a:r>
              <a:rPr lang="ru-RU" dirty="0"/>
              <a:t>Чистят ножиком морковку,</a:t>
            </a:r>
          </a:p>
          <a:p>
            <a:pPr algn="ctr"/>
            <a:r>
              <a:rPr lang="ru-RU" dirty="0"/>
              <a:t>Сыр на крупной терке трут:</a:t>
            </a:r>
          </a:p>
          <a:p>
            <a:pPr algn="ctr"/>
            <a:r>
              <a:rPr lang="ru-RU" dirty="0"/>
              <a:t>Взад-вперед, то там, то тут.</a:t>
            </a:r>
          </a:p>
          <a:p>
            <a:pPr algn="ctr"/>
            <a:r>
              <a:rPr lang="ru-RU" dirty="0"/>
              <a:t>Суп мешают поварешкой</a:t>
            </a:r>
          </a:p>
          <a:p>
            <a:pPr algn="ctr"/>
            <a:r>
              <a:rPr lang="ru-RU" dirty="0"/>
              <a:t>И </a:t>
            </a:r>
            <a:r>
              <a:rPr lang="ru-RU" dirty="0" err="1"/>
              <a:t>толкушкой</a:t>
            </a:r>
            <a:r>
              <a:rPr lang="ru-RU" dirty="0"/>
              <a:t> мнут картошку</a:t>
            </a:r>
          </a:p>
          <a:p>
            <a:pPr algn="ctr"/>
            <a:r>
              <a:rPr lang="ru-RU" dirty="0"/>
              <a:t>Режут ножиком укроп</a:t>
            </a:r>
          </a:p>
          <a:p>
            <a:pPr algn="ctr"/>
            <a:r>
              <a:rPr lang="ru-RU" dirty="0"/>
              <a:t>Вжик-вжик-вжик и в миску оп!</a:t>
            </a:r>
          </a:p>
          <a:p>
            <a:pPr algn="ctr"/>
            <a:r>
              <a:rPr lang="ru-RU" dirty="0"/>
              <a:t>Получилось вкусно чтобы,</a:t>
            </a:r>
          </a:p>
          <a:p>
            <a:pPr algn="ctr"/>
            <a:r>
              <a:rPr lang="ru-RU" dirty="0"/>
              <a:t>Лично с блюд снимают пробы,</a:t>
            </a:r>
          </a:p>
          <a:p>
            <a:pPr algn="ctr"/>
            <a:r>
              <a:rPr lang="ru-RU" dirty="0"/>
              <a:t>Чтобы наша детвора</a:t>
            </a:r>
          </a:p>
          <a:p>
            <a:pPr algn="ctr"/>
            <a:r>
              <a:rPr lang="ru-RU" dirty="0"/>
              <a:t>Была сытая всегда!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69" y="1204332"/>
            <a:ext cx="3824868" cy="382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20040"/>
            <a:ext cx="11144534" cy="6949440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62680"/>
            <a:ext cx="1251900" cy="1669200"/>
          </a:xfrm>
          <a:prstGeom prst="rect">
            <a:avLst/>
          </a:prstGeom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155560"/>
            <a:ext cx="1324530" cy="1766040"/>
          </a:xfrm>
          <a:prstGeom prst="rect">
            <a:avLst/>
          </a:prstGeom>
        </p:spPr>
      </p:pic>
      <p:pic>
        <p:nvPicPr>
          <p:cNvPr id="9" name="Рисунок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4145280"/>
            <a:ext cx="1325880" cy="17678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730" y="940158"/>
            <a:ext cx="5423744" cy="3792828"/>
          </a:xfrm>
          <a:prstGeom prst="rect">
            <a:avLst/>
          </a:prstGeom>
        </p:spPr>
      </p:pic>
      <p:sp>
        <p:nvSpPr>
          <p:cNvPr id="3" name="Багетная рамка 2"/>
          <p:cNvSpPr/>
          <p:nvPr/>
        </p:nvSpPr>
        <p:spPr>
          <a:xfrm>
            <a:off x="8610600" y="1447800"/>
            <a:ext cx="2571750" cy="2000250"/>
          </a:xfrm>
          <a:prstGeom prst="bevel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38" y="1694739"/>
            <a:ext cx="2074536" cy="1555902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8718997" y="4145280"/>
            <a:ext cx="2463353" cy="117369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5367" y="4368905"/>
            <a:ext cx="233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hlinkClick r:id="rId14" action="ppaction://hlinksldjump"/>
              </a:rPr>
              <a:t>Поиграй-ка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051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20040"/>
            <a:ext cx="11144534" cy="6949440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62680"/>
            <a:ext cx="1251900" cy="1669200"/>
          </a:xfrm>
          <a:prstGeom prst="rect">
            <a:avLst/>
          </a:prstGeom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" y="2155560"/>
            <a:ext cx="1324530" cy="1766040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" y="4145280"/>
            <a:ext cx="1325880" cy="1767840"/>
          </a:xfrm>
          <a:prstGeom prst="rect">
            <a:avLst/>
          </a:prstGeom>
        </p:spPr>
      </p:pic>
      <p:pic>
        <p:nvPicPr>
          <p:cNvPr id="3" name="Доктор Айболи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3008" y="185076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48" y="1269445"/>
            <a:ext cx="3543331" cy="35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89</Words>
  <Application>Microsoft Office PowerPoint</Application>
  <PresentationFormat>Широкоэкранный</PresentationFormat>
  <Paragraphs>25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В мире профессий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мире профессий</dc:title>
  <dc:creator>дима</dc:creator>
  <cp:lastModifiedBy>дима</cp:lastModifiedBy>
  <cp:revision>22</cp:revision>
  <dcterms:created xsi:type="dcterms:W3CDTF">2020-10-26T15:05:12Z</dcterms:created>
  <dcterms:modified xsi:type="dcterms:W3CDTF">2020-11-23T19:51:56Z</dcterms:modified>
</cp:coreProperties>
</file>