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>
      <p:cViewPr varScale="1">
        <p:scale>
          <a:sx n="104" d="100"/>
          <a:sy n="10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6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2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1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CD41-AD07-471B-8A3F-2FC5C99C524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9FBC-5C4F-44AC-BCAF-D67C3897E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7.jpeg"/><Relationship Id="rId7" Type="http://schemas.openxmlformats.org/officeDocument/2006/relationships/slide" Target="slide10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7.jpeg"/><Relationship Id="rId7" Type="http://schemas.openxmlformats.org/officeDocument/2006/relationships/slide" Target="slide1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1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2;&#1090;&#1086;&#1095;&#1082;&#1072;\Desktop\&#1075;&#1086;&#1083;&#1086;&#1089;&#1072;%20&#1078;&#1080;&#1074;&#1086;&#1090;&#1085;&#1099;&#1093;\&#1089;&#1086;&#1073;&#1072;&#1082;&#1072;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2;&#1090;&#1086;&#1095;&#1082;&#1072;\Desktop\&#1075;&#1086;&#1083;&#1086;&#1089;&#1072;%20&#1078;&#1080;&#1074;&#1086;&#1090;&#1085;&#1099;&#1093;\&#1082;&#1086;&#1096;&#1082;&#1072;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2;&#1090;&#1086;&#1095;&#1082;&#1072;\Desktop\&#1075;&#1086;&#1083;&#1086;&#1089;&#1072;%20&#1078;&#1080;&#1074;&#1086;&#1090;&#1085;&#1099;&#1093;\&#1089;&#1074;&#1080;&#1085;&#1100;&#1103;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2;&#1090;&#1086;&#1095;&#1082;&#1072;\Desktop\&#1075;&#1086;&#1083;&#1086;&#1089;&#1072;%20&#1078;&#1080;&#1074;&#1086;&#1090;&#1085;&#1099;&#1093;\&#1082;&#1086;&#1088;&#1086;&#1074;&#1072;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2;&#1090;&#1086;&#1095;&#1082;&#1072;\Desktop\&#1075;&#1086;&#1083;&#1086;&#1089;&#1072;%20&#1078;&#1080;&#1074;&#1086;&#1090;&#1085;&#1099;&#1093;\&#1082;&#1086;&#1079;&#1072;.mp3" TargetMode="External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2;&#1090;&#1086;&#1095;&#1082;&#1072;\Desktop\&#1075;&#1086;&#1083;&#1086;&#1089;&#1072;%20&#1078;&#1080;&#1074;&#1086;&#1090;&#1085;&#1099;&#1093;\&#1082;&#1091;&#1088;&#1080;&#1094;&#1072;.mp3" TargetMode="External"/><Relationship Id="rId6" Type="http://schemas.openxmlformats.org/officeDocument/2006/relationships/slide" Target="slide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_MacDonald_had_a_fa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214282" y="5500702"/>
            <a:ext cx="1500198" cy="357190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загадки</a:t>
            </a:r>
            <a:endParaRPr lang="ru-RU" sz="2400" b="1" dirty="0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214282" y="5929330"/>
            <a:ext cx="1500198" cy="357190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Чей малыш</a:t>
            </a:r>
            <a:endParaRPr lang="ru-RU" b="1" dirty="0"/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14282" y="6357958"/>
            <a:ext cx="1500198" cy="357190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где живет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-214338"/>
            <a:ext cx="4574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Веселая ферма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6495466"/>
            <a:ext cx="2422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Выполнила </a:t>
            </a:r>
            <a:r>
              <a:rPr lang="ru-RU" sz="1600" dirty="0" err="1" smtClean="0">
                <a:solidFill>
                  <a:srgbClr val="0070C0"/>
                </a:solidFill>
              </a:rPr>
              <a:t>Сагитова</a:t>
            </a:r>
            <a:r>
              <a:rPr lang="ru-RU" sz="1600" dirty="0" smtClean="0">
                <a:solidFill>
                  <a:srgbClr val="0070C0"/>
                </a:solidFill>
              </a:rPr>
              <a:t> О.В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icken_PNG216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285992"/>
            <a:ext cx="2286016" cy="3158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0"/>
            <a:ext cx="3743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«Кто где живет»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epositphotos_63123183-stock-illustration-a-wooden-doghous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28604"/>
            <a:ext cx="2640855" cy="2143116"/>
          </a:xfrm>
          <a:prstGeom prst="rect">
            <a:avLst/>
          </a:prstGeom>
        </p:spPr>
      </p:pic>
      <p:pic>
        <p:nvPicPr>
          <p:cNvPr id="11" name="Рисунок 10" descr="101412153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000240"/>
            <a:ext cx="2571768" cy="1926682"/>
          </a:xfrm>
          <a:prstGeom prst="rect">
            <a:avLst/>
          </a:prstGeom>
        </p:spPr>
      </p:pic>
      <p:pic>
        <p:nvPicPr>
          <p:cNvPr id="12" name="Рисунок 11" descr="ptichnik-1-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143380"/>
            <a:ext cx="2324425" cy="223868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714348" y="6215082"/>
            <a:ext cx="1000132" cy="428628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35434 0.20995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5984" y="0"/>
            <a:ext cx="3743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«Кто где живет»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epositphotos_63123183-stock-illustration-a-wooden-doghous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28604"/>
            <a:ext cx="2640855" cy="2143116"/>
          </a:xfrm>
          <a:prstGeom prst="rect">
            <a:avLst/>
          </a:prstGeom>
        </p:spPr>
      </p:pic>
      <p:pic>
        <p:nvPicPr>
          <p:cNvPr id="11" name="Рисунок 10" descr="10141215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000240"/>
            <a:ext cx="2571768" cy="1926682"/>
          </a:xfrm>
          <a:prstGeom prst="rect">
            <a:avLst/>
          </a:prstGeom>
        </p:spPr>
      </p:pic>
      <p:pic>
        <p:nvPicPr>
          <p:cNvPr id="12" name="Рисунок 11" descr="ptichnik-1-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143380"/>
            <a:ext cx="2324425" cy="2238688"/>
          </a:xfrm>
          <a:prstGeom prst="rect">
            <a:avLst/>
          </a:prstGeom>
        </p:spPr>
      </p:pic>
      <p:pic>
        <p:nvPicPr>
          <p:cNvPr id="7" name="Рисунок 6" descr="dog_PNG5026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214554"/>
            <a:ext cx="3587621" cy="2654243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7" action="ppaction://hlinksldjump" highlightClick="1"/>
          </p:cNvPr>
          <p:cNvSpPr/>
          <p:nvPr/>
        </p:nvSpPr>
        <p:spPr>
          <a:xfrm>
            <a:off x="357158" y="6143644"/>
            <a:ext cx="928694" cy="428628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8" action="ppaction://hlinksldjump" highlightClick="1"/>
          </p:cNvPr>
          <p:cNvSpPr/>
          <p:nvPr/>
        </p:nvSpPr>
        <p:spPr>
          <a:xfrm>
            <a:off x="1643042" y="6143644"/>
            <a:ext cx="928694" cy="428628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14815E-6 L 0.30712 -0.25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5984" y="0"/>
            <a:ext cx="3743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«Кто где живет»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epositphotos_63123183-stock-illustration-a-wooden-doghous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28604"/>
            <a:ext cx="2640855" cy="2143116"/>
          </a:xfrm>
          <a:prstGeom prst="rect">
            <a:avLst/>
          </a:prstGeom>
        </p:spPr>
      </p:pic>
      <p:pic>
        <p:nvPicPr>
          <p:cNvPr id="11" name="Рисунок 10" descr="10141215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000240"/>
            <a:ext cx="2571768" cy="1926682"/>
          </a:xfrm>
          <a:prstGeom prst="rect">
            <a:avLst/>
          </a:prstGeom>
        </p:spPr>
      </p:pic>
      <p:pic>
        <p:nvPicPr>
          <p:cNvPr id="9" name="Рисунок 8" descr="korovni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857628"/>
            <a:ext cx="2638775" cy="2658918"/>
          </a:xfrm>
          <a:prstGeom prst="rect">
            <a:avLst/>
          </a:prstGeom>
        </p:spPr>
      </p:pic>
      <p:pic>
        <p:nvPicPr>
          <p:cNvPr id="13" name="Рисунок 12" descr="korova_21_061341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857364"/>
            <a:ext cx="4750528" cy="3143273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7" action="ppaction://hlinksldjump" highlightClick="1"/>
          </p:cNvPr>
          <p:cNvSpPr/>
          <p:nvPr/>
        </p:nvSpPr>
        <p:spPr>
          <a:xfrm>
            <a:off x="357158" y="6143644"/>
            <a:ext cx="928694" cy="428628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1571604" y="6143644"/>
            <a:ext cx="928694" cy="428628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8888 0.3254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5984" y="0"/>
            <a:ext cx="3743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«Кто где живет»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epositphotos_63123183-stock-illustration-a-wooden-doghous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28604"/>
            <a:ext cx="2640855" cy="2143116"/>
          </a:xfrm>
          <a:prstGeom prst="rect">
            <a:avLst/>
          </a:prstGeom>
        </p:spPr>
      </p:pic>
      <p:pic>
        <p:nvPicPr>
          <p:cNvPr id="11" name="Рисунок 10" descr="10141215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643446"/>
            <a:ext cx="2571768" cy="1926682"/>
          </a:xfrm>
          <a:prstGeom prst="rect">
            <a:avLst/>
          </a:prstGeom>
        </p:spPr>
      </p:pic>
      <p:pic>
        <p:nvPicPr>
          <p:cNvPr id="9" name="Рисунок 8" descr="korovni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225" y="2357430"/>
            <a:ext cx="2638775" cy="2658918"/>
          </a:xfrm>
          <a:prstGeom prst="rect">
            <a:avLst/>
          </a:prstGeom>
        </p:spPr>
      </p:pic>
      <p:pic>
        <p:nvPicPr>
          <p:cNvPr id="7" name="Рисунок 6" descr="oshki_oty_otiki-zhivotnye-4273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1500174"/>
            <a:ext cx="4500550" cy="3214709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501090" y="6286520"/>
            <a:ext cx="500066" cy="571480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7" action="ppaction://hlinksldjump" highlightClick="1"/>
          </p:cNvPr>
          <p:cNvSpPr/>
          <p:nvPr/>
        </p:nvSpPr>
        <p:spPr>
          <a:xfrm>
            <a:off x="571472" y="6143644"/>
            <a:ext cx="1071570" cy="500066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34653 0.3254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925" y="3048000"/>
            <a:ext cx="5553075" cy="3810000"/>
          </a:xfrm>
          <a:prstGeom prst="rect">
            <a:avLst/>
          </a:prstGeom>
        </p:spPr>
      </p:pic>
      <p:pic>
        <p:nvPicPr>
          <p:cNvPr id="4" name="Рисунок 3" descr="dog_PNG5026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857232"/>
            <a:ext cx="4214810" cy="311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4" y="357166"/>
            <a:ext cx="37383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Кто гуляет по двору,</a:t>
            </a:r>
          </a:p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Забираясь в конуру,</a:t>
            </a:r>
          </a:p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Большая забияка</a:t>
            </a:r>
          </a:p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Грозная…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928662" y="6215082"/>
            <a:ext cx="857256" cy="285752"/>
          </a:xfrm>
          <a:prstGeom prst="actionButtonForwardNext">
            <a:avLst/>
          </a:prstGeom>
          <a:noFill/>
          <a:ln>
            <a:solidFill>
              <a:srgbClr val="00B05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1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925" y="3048000"/>
            <a:ext cx="55530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330" y="500042"/>
            <a:ext cx="46966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Ночью он совсем не спит,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Дом от мышек сторожит,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Молоко из миски пьет,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Ну конечно это…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oshki_oty_otiki-zhivotnye-4273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428736"/>
            <a:ext cx="4181541" cy="3643338"/>
          </a:xfrm>
          <a:prstGeom prst="rect">
            <a:avLst/>
          </a:prstGeom>
        </p:spPr>
      </p:pic>
      <p:pic>
        <p:nvPicPr>
          <p:cNvPr id="7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214282" y="6357958"/>
            <a:ext cx="785818" cy="285752"/>
          </a:xfrm>
          <a:prstGeom prst="actionButtonBackPrevious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1357290" y="6357958"/>
            <a:ext cx="785818" cy="285752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925" y="3048000"/>
            <a:ext cx="55530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9959" y="0"/>
            <a:ext cx="53940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Вместо носа – пятачок,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Вместо хвостика – крючок,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Хрю-хрю-хрю он нам кричит,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Здравствуйте, он говорит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$_5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1678"/>
            <a:ext cx="4571999" cy="2831782"/>
          </a:xfrm>
          <a:prstGeom prst="rect">
            <a:avLst/>
          </a:prstGeom>
        </p:spPr>
      </p:pic>
      <p:pic>
        <p:nvPicPr>
          <p:cNvPr id="6" name="сви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285720" y="6286520"/>
            <a:ext cx="857256" cy="357190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1500166" y="6286520"/>
            <a:ext cx="928694" cy="357190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925" y="3048000"/>
            <a:ext cx="55530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3253" y="0"/>
            <a:ext cx="46007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Каждый вечер, так легко,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Она дает нам молоко,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Говорит она два слова,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Как зовут ее? - …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korova_21_061341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857364"/>
            <a:ext cx="4750528" cy="3143273"/>
          </a:xfrm>
          <a:prstGeom prst="rect">
            <a:avLst/>
          </a:prstGeom>
        </p:spPr>
      </p:pic>
      <p:pic>
        <p:nvPicPr>
          <p:cNvPr id="7" name="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357158" y="6286520"/>
            <a:ext cx="928694" cy="357190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1571604" y="6286520"/>
            <a:ext cx="857256" cy="357190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925" y="3048000"/>
            <a:ext cx="55530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779" y="0"/>
            <a:ext cx="53962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Я скажу вам «</a:t>
            </a:r>
            <a:r>
              <a:rPr lang="ru-RU" sz="3200" dirty="0" err="1" smtClean="0">
                <a:solidFill>
                  <a:srgbClr val="7030A0"/>
                </a:solidFill>
              </a:rPr>
              <a:t>ме-ме-ме</a:t>
            </a:r>
            <a:r>
              <a:rPr lang="ru-RU" sz="3200" dirty="0" smtClean="0">
                <a:solidFill>
                  <a:srgbClr val="7030A0"/>
                </a:solidFill>
              </a:rPr>
              <a:t>»,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Подготовьтесь-ка к зиме,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Шерсть мою скорей стригите,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И носки себе вяжите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19206477_119168869______________R618x__5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3912198" cy="4864190"/>
          </a:xfrm>
          <a:prstGeom prst="rect">
            <a:avLst/>
          </a:prstGeom>
        </p:spPr>
      </p:pic>
      <p:pic>
        <p:nvPicPr>
          <p:cNvPr id="6" name="к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357158" y="6286520"/>
            <a:ext cx="928694" cy="357190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1643042" y="6286520"/>
            <a:ext cx="928694" cy="357190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925" y="3048000"/>
            <a:ext cx="55530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9333" y="0"/>
            <a:ext cx="51046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Я -пеструшка, </a:t>
            </a:r>
            <a:r>
              <a:rPr lang="ru-RU" sz="3200" dirty="0" err="1" smtClean="0">
                <a:solidFill>
                  <a:srgbClr val="7030A0"/>
                </a:solidFill>
              </a:rPr>
              <a:t>я-хохлатка</a:t>
            </a:r>
            <a:r>
              <a:rPr lang="ru-RU" sz="32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«</a:t>
            </a:r>
            <a:r>
              <a:rPr lang="ru-RU" sz="3200" dirty="0" err="1" smtClean="0">
                <a:solidFill>
                  <a:srgbClr val="7030A0"/>
                </a:solidFill>
              </a:rPr>
              <a:t>Куд-куда</a:t>
            </a:r>
            <a:r>
              <a:rPr lang="ru-RU" sz="3200" dirty="0" smtClean="0">
                <a:solidFill>
                  <a:srgbClr val="7030A0"/>
                </a:solidFill>
              </a:rPr>
              <a:t>» –кричу я кратко,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Кричу и слышит улица,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Снесла яичко…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cc7ab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4055665" cy="3643338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кур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357158" y="6072206"/>
            <a:ext cx="928694" cy="428628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0"/>
            <a:ext cx="3763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«Чей малыш?»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og_PNG5026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2911704" cy="2154177"/>
          </a:xfrm>
          <a:prstGeom prst="rect">
            <a:avLst/>
          </a:prstGeom>
        </p:spPr>
      </p:pic>
      <p:pic>
        <p:nvPicPr>
          <p:cNvPr id="4" name="Рисунок 3" descr="dog_PNG5036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5072074"/>
            <a:ext cx="2643174" cy="1532275"/>
          </a:xfrm>
          <a:prstGeom prst="rect">
            <a:avLst/>
          </a:prstGeom>
        </p:spPr>
      </p:pic>
      <p:pic>
        <p:nvPicPr>
          <p:cNvPr id="5" name="Рисунок 4" descr="6990264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500042"/>
            <a:ext cx="3357554" cy="2098471"/>
          </a:xfrm>
          <a:prstGeom prst="rect">
            <a:avLst/>
          </a:prstGeom>
        </p:spPr>
      </p:pic>
      <p:pic>
        <p:nvPicPr>
          <p:cNvPr id="6" name="Рисунок 5" descr="433004-sveti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857496"/>
            <a:ext cx="2786050" cy="2052879"/>
          </a:xfrm>
          <a:prstGeom prst="rect">
            <a:avLst/>
          </a:prstGeom>
        </p:spPr>
      </p:pic>
      <p:pic>
        <p:nvPicPr>
          <p:cNvPr id="7" name="Рисунок 6" descr="oshki_oty_otiki-zhivotnye-4273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3116"/>
            <a:ext cx="3300404" cy="2476187"/>
          </a:xfrm>
          <a:prstGeom prst="rect">
            <a:avLst/>
          </a:prstGeom>
        </p:spPr>
      </p:pic>
      <p:pic>
        <p:nvPicPr>
          <p:cNvPr id="8" name="Рисунок 7" descr="119206477_119168869______________R618x__5_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282172"/>
            <a:ext cx="2071702" cy="2575828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3929058" y="6286520"/>
            <a:ext cx="928694" cy="428628"/>
          </a:xfrm>
          <a:prstGeom prst="actionButtonForwardNex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-0.03033 L -0.54462 0.2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15200"/>
                                    </p:animMotion>
                                  </p:childTnLst>
                                  <p:subTnLst>
                                    <p:audio>
                                      <p:cMediaNode vol="4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45677 0.23102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4882 -0.58819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rova_21_0613410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285728"/>
            <a:ext cx="3886793" cy="2571768"/>
          </a:xfrm>
          <a:prstGeom prst="rect">
            <a:avLst/>
          </a:prstGeom>
        </p:spPr>
      </p:pic>
      <p:pic>
        <p:nvPicPr>
          <p:cNvPr id="3" name="Рисунок 2" descr="chicken_PNG216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270510"/>
            <a:ext cx="1714480" cy="2368857"/>
          </a:xfrm>
          <a:prstGeom prst="rect">
            <a:avLst/>
          </a:prstGeom>
        </p:spPr>
      </p:pic>
      <p:pic>
        <p:nvPicPr>
          <p:cNvPr id="4" name="Рисунок 3" descr="$_5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571480"/>
            <a:ext cx="3187933" cy="1974526"/>
          </a:xfrm>
          <a:prstGeom prst="rect">
            <a:avLst/>
          </a:prstGeom>
        </p:spPr>
      </p:pic>
      <p:pic>
        <p:nvPicPr>
          <p:cNvPr id="5" name="Рисунок 4" descr="pig_PNG219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857760"/>
            <a:ext cx="2071701" cy="1220201"/>
          </a:xfrm>
          <a:prstGeom prst="rect">
            <a:avLst/>
          </a:prstGeom>
        </p:spPr>
      </p:pic>
      <p:pic>
        <p:nvPicPr>
          <p:cNvPr id="6" name="Рисунок 5" descr="53960.97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4215134"/>
            <a:ext cx="2349827" cy="2355049"/>
          </a:xfrm>
          <a:prstGeom prst="rect">
            <a:avLst/>
          </a:prstGeom>
        </p:spPr>
      </p:pic>
      <p:pic>
        <p:nvPicPr>
          <p:cNvPr id="7" name="Рисунок 6" descr="Two-Chick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786322"/>
            <a:ext cx="1214446" cy="1154411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9" action="ppaction://hlinksldjump" highlightClick="1"/>
          </p:cNvPr>
          <p:cNvSpPr/>
          <p:nvPr/>
        </p:nvSpPr>
        <p:spPr>
          <a:xfrm>
            <a:off x="571472" y="6286520"/>
            <a:ext cx="785818" cy="428628"/>
          </a:xfrm>
          <a:prstGeom prst="actionButtonBackPreviou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8102 L 0.43455 -0.4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2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5069 L 0.38976 -0.439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-0.11828 L -0.68576 -0.42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ae7a830b2c1ab21ce5afc74728cf91e791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151</Words>
  <Application>Microsoft Office PowerPoint</Application>
  <PresentationFormat>Экран (4:3)</PresentationFormat>
  <Paragraphs>34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BEST</cp:lastModifiedBy>
  <cp:revision>38</cp:revision>
  <dcterms:created xsi:type="dcterms:W3CDTF">2017-01-23T14:45:24Z</dcterms:created>
  <dcterms:modified xsi:type="dcterms:W3CDTF">2019-12-23T06:51:55Z</dcterms:modified>
</cp:coreProperties>
</file>