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242B18-4F15-4A96-B584-CC58538C28BB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94E5FC-D683-4942-898E-2C280CDE8C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audio" Target="../media/audio1.bin"/><Relationship Id="rId16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5" Type="http://schemas.openxmlformats.org/officeDocument/2006/relationships/slide" Target="slide1.xml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16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audio" Target="../media/audio1.bin"/><Relationship Id="rId16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5" Type="http://schemas.openxmlformats.org/officeDocument/2006/relationships/slide" Target="slide1.xml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86858_orig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57290" y="0"/>
            <a:ext cx="7017498" cy="1938992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 rtlCol="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«Собери </a:t>
            </a:r>
          </a:p>
          <a:p>
            <a:pPr algn="ctr"/>
            <a:r>
              <a:rPr lang="ru-RU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урожай»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285984" y="6286520"/>
            <a:ext cx="1857388" cy="42862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Собери овощи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5214942" y="6286520"/>
            <a:ext cx="1928826" cy="42862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Собери фрукты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04248" y="6510382"/>
            <a:ext cx="2234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</a:t>
            </a:r>
            <a:r>
              <a:rPr lang="ru-RU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Сагитова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В.</a:t>
            </a: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ello_html_m4eab56b1-640x368 - копия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285860"/>
            <a:ext cx="5643602" cy="3245071"/>
          </a:xfrm>
          <a:prstGeom prst="rect">
            <a:avLst/>
          </a:prstGeom>
        </p:spPr>
      </p:pic>
      <p:pic>
        <p:nvPicPr>
          <p:cNvPr id="10" name="Рисунок 9" descr="hello_html_ee44a85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58140" y="2928934"/>
            <a:ext cx="1285860" cy="1285860"/>
          </a:xfrm>
          <a:prstGeom prst="rect">
            <a:avLst/>
          </a:prstGeom>
        </p:spPr>
      </p:pic>
      <p:pic>
        <p:nvPicPr>
          <p:cNvPr id="11" name="Рисунок 10" descr="images - копия.pn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29058" y="4572008"/>
            <a:ext cx="1876425" cy="1847850"/>
          </a:xfrm>
          <a:prstGeom prst="rect">
            <a:avLst/>
          </a:prstGeom>
        </p:spPr>
      </p:pic>
      <p:pic>
        <p:nvPicPr>
          <p:cNvPr id="12" name="Рисунок 11" descr="images (1) - коп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BF6FD"/>
              </a:clrFrom>
              <a:clrTo>
                <a:srgbClr val="FBF6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8728" y="5286388"/>
            <a:ext cx="1812063" cy="1357298"/>
          </a:xfrm>
          <a:prstGeom prst="rect">
            <a:avLst/>
          </a:prstGeom>
        </p:spPr>
      </p:pic>
      <p:pic>
        <p:nvPicPr>
          <p:cNvPr id="13" name="Рисунок 12" descr="images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58082" y="4500570"/>
            <a:ext cx="1609717" cy="969172"/>
          </a:xfrm>
          <a:prstGeom prst="rect">
            <a:avLst/>
          </a:prstGeom>
        </p:spPr>
      </p:pic>
      <p:pic>
        <p:nvPicPr>
          <p:cNvPr id="14" name="Рисунок 13" descr="Без названия (1).jpg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857760"/>
            <a:ext cx="1713255" cy="1062031"/>
          </a:xfrm>
          <a:prstGeom prst="rect">
            <a:avLst/>
          </a:prstGeom>
        </p:spPr>
      </p:pic>
      <p:pic>
        <p:nvPicPr>
          <p:cNvPr id="15" name="Рисунок 14" descr="Без названия (2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43174" y="4286256"/>
            <a:ext cx="1325863" cy="1443032"/>
          </a:xfrm>
          <a:prstGeom prst="rect">
            <a:avLst/>
          </a:prstGeom>
        </p:spPr>
      </p:pic>
      <p:pic>
        <p:nvPicPr>
          <p:cNvPr id="16" name="Рисунок 15" descr="Без названия.jpg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29520" y="5357826"/>
            <a:ext cx="2008710" cy="1042984"/>
          </a:xfrm>
          <a:prstGeom prst="rect">
            <a:avLst/>
          </a:prstGeom>
        </p:spPr>
      </p:pic>
      <p:pic>
        <p:nvPicPr>
          <p:cNvPr id="17" name="Рисунок 16" descr="Без названия (5).jpg"/>
          <p:cNvPicPr>
            <a:picLocks noChangeAspect="1"/>
          </p:cNvPicPr>
          <p:nvPr/>
        </p:nvPicPr>
        <p:blipFill>
          <a:blip r:embed="rId11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6297" y="1000108"/>
            <a:ext cx="1302432" cy="1800220"/>
          </a:xfrm>
          <a:prstGeom prst="rect">
            <a:avLst/>
          </a:prstGeom>
        </p:spPr>
      </p:pic>
      <p:pic>
        <p:nvPicPr>
          <p:cNvPr id="18" name="Рисунок 17" descr="Без названия (4).jpg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86446" y="5429264"/>
            <a:ext cx="1606774" cy="1214422"/>
          </a:xfrm>
          <a:prstGeom prst="rect">
            <a:avLst/>
          </a:prstGeom>
        </p:spPr>
      </p:pic>
      <p:pic>
        <p:nvPicPr>
          <p:cNvPr id="19" name="Рисунок 18" descr="капуста.jpg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008" y="4000504"/>
            <a:ext cx="1809754" cy="1350355"/>
          </a:xfrm>
          <a:prstGeom prst="rect">
            <a:avLst/>
          </a:prstGeom>
        </p:spPr>
      </p:pic>
      <p:pic>
        <p:nvPicPr>
          <p:cNvPr id="20" name="Рисунок 19" descr="Без названия (7).jpg"/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9388" y="2143116"/>
            <a:ext cx="1214446" cy="148365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71670" y="0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Помести овощи в грузовик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Управляющая кнопка: домой 21">
            <a:hlinkClick r:id="rId15" action="ppaction://hlinksldjump" highlightClick="1"/>
          </p:cNvPr>
          <p:cNvSpPr/>
          <p:nvPr/>
        </p:nvSpPr>
        <p:spPr>
          <a:xfrm>
            <a:off x="357158" y="6143644"/>
            <a:ext cx="785818" cy="714356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алее 22">
            <a:hlinkClick r:id="rId16" action="ppaction://hlinksldjump" highlightClick="1"/>
          </p:cNvPr>
          <p:cNvSpPr/>
          <p:nvPr/>
        </p:nvSpPr>
        <p:spPr>
          <a:xfrm>
            <a:off x="357158" y="214290"/>
            <a:ext cx="1000132" cy="571504"/>
          </a:xfrm>
          <a:prstGeom prst="actionButtonForwardNex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49 -0.0606 L -0.77934 -0.144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00" y="-4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36 0.00023 L -0.73681 -0.398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00" y="-19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31 -0.03492 L -0.41302 -0.580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0" y="-27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88 -0.00023 L -0.47743 -0.6505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0" y="-32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55412E-6 L -0.18125 -0.70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-35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09 0.02405 L -0.0717 -0.7416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" y="-38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eb31f206ecb87dc03117820402855e7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538" y="428604"/>
            <a:ext cx="3357586" cy="4129830"/>
          </a:xfrm>
          <a:prstGeom prst="rect">
            <a:avLst/>
          </a:prstGeom>
        </p:spPr>
      </p:pic>
      <p:pic>
        <p:nvPicPr>
          <p:cNvPr id="10" name="Рисунок 9" descr="hello_html_ee44a85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29520" y="2786058"/>
            <a:ext cx="1285860" cy="1285860"/>
          </a:xfrm>
          <a:prstGeom prst="rect">
            <a:avLst/>
          </a:prstGeom>
        </p:spPr>
      </p:pic>
      <p:pic>
        <p:nvPicPr>
          <p:cNvPr id="11" name="Рисунок 10" descr="images - копия.pn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57620" y="4786322"/>
            <a:ext cx="1876425" cy="1847850"/>
          </a:xfrm>
          <a:prstGeom prst="rect">
            <a:avLst/>
          </a:prstGeom>
        </p:spPr>
      </p:pic>
      <p:pic>
        <p:nvPicPr>
          <p:cNvPr id="12" name="Рисунок 11" descr="images (1) - коп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BF6FD"/>
              </a:clrFrom>
              <a:clrTo>
                <a:srgbClr val="FBF6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8728" y="5286388"/>
            <a:ext cx="1812063" cy="1357298"/>
          </a:xfrm>
          <a:prstGeom prst="rect">
            <a:avLst/>
          </a:prstGeom>
        </p:spPr>
      </p:pic>
      <p:pic>
        <p:nvPicPr>
          <p:cNvPr id="13" name="Рисунок 12" descr="images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72330" y="4500570"/>
            <a:ext cx="1609717" cy="969172"/>
          </a:xfrm>
          <a:prstGeom prst="rect">
            <a:avLst/>
          </a:prstGeom>
        </p:spPr>
      </p:pic>
      <p:pic>
        <p:nvPicPr>
          <p:cNvPr id="14" name="Рисунок 13" descr="Без названия (1).jpg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857760"/>
            <a:ext cx="1713255" cy="1062031"/>
          </a:xfrm>
          <a:prstGeom prst="rect">
            <a:avLst/>
          </a:prstGeom>
        </p:spPr>
      </p:pic>
      <p:pic>
        <p:nvPicPr>
          <p:cNvPr id="15" name="Рисунок 14" descr="Без названия (2).jpg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7488" y="4357694"/>
            <a:ext cx="1325863" cy="1443032"/>
          </a:xfrm>
          <a:prstGeom prst="rect">
            <a:avLst/>
          </a:prstGeom>
        </p:spPr>
      </p:pic>
      <p:pic>
        <p:nvPicPr>
          <p:cNvPr id="16" name="Рисунок 15" descr="Без названия.jpg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35290" y="5572140"/>
            <a:ext cx="2008710" cy="1042984"/>
          </a:xfrm>
          <a:prstGeom prst="rect">
            <a:avLst/>
          </a:prstGeom>
        </p:spPr>
      </p:pic>
      <p:pic>
        <p:nvPicPr>
          <p:cNvPr id="17" name="Рисунок 16" descr="Без названия (5).jpg"/>
          <p:cNvPicPr>
            <a:picLocks noChangeAspect="1"/>
          </p:cNvPicPr>
          <p:nvPr/>
        </p:nvPicPr>
        <p:blipFill>
          <a:blip r:embed="rId11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6297" y="1000108"/>
            <a:ext cx="1302432" cy="1800220"/>
          </a:xfrm>
          <a:prstGeom prst="rect">
            <a:avLst/>
          </a:prstGeom>
        </p:spPr>
      </p:pic>
      <p:pic>
        <p:nvPicPr>
          <p:cNvPr id="18" name="Рисунок 17" descr="Без названия (4).jpg"/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2132" y="5357826"/>
            <a:ext cx="1606774" cy="1214422"/>
          </a:xfrm>
          <a:prstGeom prst="rect">
            <a:avLst/>
          </a:prstGeom>
        </p:spPr>
      </p:pic>
      <p:pic>
        <p:nvPicPr>
          <p:cNvPr id="19" name="Рисунок 18" descr="капуста.jpg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86314" y="3214686"/>
            <a:ext cx="1809754" cy="1350355"/>
          </a:xfrm>
          <a:prstGeom prst="rect">
            <a:avLst/>
          </a:prstGeom>
        </p:spPr>
      </p:pic>
      <p:pic>
        <p:nvPicPr>
          <p:cNvPr id="20" name="Рисунок 19" descr="Без названия (7).jpg"/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7884" y="1500174"/>
            <a:ext cx="1214446" cy="148365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071670" y="0"/>
            <a:ext cx="5072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Собери фрукты в корзину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домой 22">
            <a:hlinkClick r:id="rId15" action="ppaction://hlinksldjump" highlightClick="1"/>
          </p:cNvPr>
          <p:cNvSpPr/>
          <p:nvPr/>
        </p:nvSpPr>
        <p:spPr>
          <a:xfrm>
            <a:off x="214282" y="6000768"/>
            <a:ext cx="1000132" cy="857232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зад 23">
            <a:hlinkClick r:id="rId16" action="ppaction://hlinksldjump" highlightClick="1"/>
          </p:cNvPr>
          <p:cNvSpPr/>
          <p:nvPr/>
        </p:nvSpPr>
        <p:spPr>
          <a:xfrm>
            <a:off x="214282" y="214290"/>
            <a:ext cx="1000132" cy="642942"/>
          </a:xfrm>
          <a:prstGeom prst="actionButtonBackPrevious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3.76503E-6 L 0.10243 -0.53516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1536E-6 L -0.03872 -0.4847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" y="-24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51526E-7 L -0.10226 -0.44056 " pathEditMode="relative" ptsTypes="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88 -0.02636 L -0.30138 -0.110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-4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1887E-6 L -0.45677 -0.3459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00" y="-17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319</TotalTime>
  <Words>23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Анюточка</dc:creator>
  <cp:lastModifiedBy>BEST</cp:lastModifiedBy>
  <cp:revision>24</cp:revision>
  <dcterms:created xsi:type="dcterms:W3CDTF">2019-03-02T16:00:15Z</dcterms:created>
  <dcterms:modified xsi:type="dcterms:W3CDTF">2019-12-23T06:53:28Z</dcterms:modified>
</cp:coreProperties>
</file>