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2" r:id="rId2"/>
    <p:sldId id="319" r:id="rId3"/>
    <p:sldId id="320" r:id="rId4"/>
    <p:sldId id="314" r:id="rId5"/>
    <p:sldId id="321" r:id="rId6"/>
    <p:sldId id="313" r:id="rId7"/>
    <p:sldId id="322" r:id="rId8"/>
    <p:sldId id="295" r:id="rId9"/>
    <p:sldId id="323" r:id="rId10"/>
    <p:sldId id="296" r:id="rId11"/>
    <p:sldId id="324" r:id="rId12"/>
    <p:sldId id="305" r:id="rId13"/>
    <p:sldId id="303" r:id="rId14"/>
    <p:sldId id="315" r:id="rId15"/>
    <p:sldId id="325" r:id="rId16"/>
    <p:sldId id="307" r:id="rId17"/>
    <p:sldId id="308" r:id="rId18"/>
    <p:sldId id="316" r:id="rId19"/>
    <p:sldId id="326" r:id="rId20"/>
    <p:sldId id="309" r:id="rId21"/>
    <p:sldId id="327" r:id="rId22"/>
    <p:sldId id="310" r:id="rId23"/>
    <p:sldId id="311" r:id="rId24"/>
    <p:sldId id="317" r:id="rId25"/>
    <p:sldId id="318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29E85-C496-47D0-BA73-B55580C357CF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94468-5713-492D-A0EF-AA8BBD11A4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4468-5713-492D-A0EF-AA8BBD11A43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4495800"/>
          </a:xfrm>
        </p:spPr>
        <p:txBody>
          <a:bodyPr/>
          <a:lstStyle/>
          <a:p>
            <a:r>
              <a:rPr lang="ru-RU" dirty="0" smtClean="0"/>
              <a:t>ПРОЕКТ «ЭКЗОТИЧЕСКИЕ ЖИВОТНЫЕ»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638800"/>
            <a:ext cx="5334000" cy="5334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«В» класс 2019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image-18-03-20-04-49-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11266" name="Picture 2" descr="C:\Users\User\Desktop\ЛОИРО\image-26-03-20-12-15-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«ПРОФЕССИЯ. МОЙ ВЫБОР!»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«В» класс 2019-2020 гг.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image-23-02-20-01-42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2 в кл. ктп 2019-20\image-16-02-20-02-28-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 в кл. ктп 2019-20\image-16-02-20-02-28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ЛОИРО\image-26-03-20-12-15-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pic>
        <p:nvPicPr>
          <p:cNvPr id="10243" name="Picture 3" descr="C:\Users\User\Desktop\ЛОИРО\image-26-03-20-12-15-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ПО ОКРУЖАЮЩЕМУ МИРУ «МОЯ РОДОСЛОВНАЯ»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«В» класс 2020 год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АРХИВ\image-26-03-20-12-04-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АРХИВ\image-26-03-20-12-04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5029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АРХИВ\image-26-03-20-12-04-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</p:spPr>
      </p:pic>
      <p:pic>
        <p:nvPicPr>
          <p:cNvPr id="5123" name="Picture 3" descr="C:\Users\User\Desktop\АРХИВ\image-26-03-20-12-04-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ЛОИРО\image-26-03-20-12-15-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12291" name="Picture 3" descr="C:\Users\User\Desktop\ЛОИРО\image-26-03-20-12-15-1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МЕРОПРИЯТИЕ В БИБЛИОТЕКЕ«ГЕРОИ ВЕЛИКОЙ ОТЕЧЕСТВЕННОЙ ВОЙНЫ»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«В» класс 2020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image-18-03-20-04-5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АРХИВ\image-26-03-20-12-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  <p:pic>
        <p:nvPicPr>
          <p:cNvPr id="6147" name="Picture 3" descr="C:\Users\User\Desktop\ЛОИРО\image-26-03-20-12-15-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ТВОРЧЕСКИЕ ПРОЕКТЫ: «КОКОШНИК», «ДОМОВОЙ», «ДОРОЖНЫЕ ЗНАКИ»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«В» класс 2020 год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ЛОИРО\image-26-03-20-12-15-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ЛОИРО\image-26-03-20-12-15-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</p:spPr>
      </p:pic>
      <p:pic>
        <p:nvPicPr>
          <p:cNvPr id="8195" name="Picture 3" descr="C:\Users\User\Desktop\ЛОИРО\image-26-03-20-12-15-1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ЛОИРО\image-26-03-20-12-15-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00" cy="6858000"/>
          </a:xfrm>
          <a:prstGeom prst="rect">
            <a:avLst/>
          </a:prstGeom>
          <a:noFill/>
        </p:spPr>
      </p:pic>
      <p:pic>
        <p:nvPicPr>
          <p:cNvPr id="13315" name="Picture 3" descr="C:\Users\User\Desktop\ЛОИРО\image-26-03-20-12-15-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0"/>
            <a:ext cx="3352800" cy="6858000"/>
          </a:xfrm>
          <a:prstGeom prst="rect">
            <a:avLst/>
          </a:prstGeom>
          <a:noFill/>
        </p:spPr>
      </p:pic>
      <p:pic>
        <p:nvPicPr>
          <p:cNvPr id="13316" name="Picture 4" descr="C:\Users\User\Desktop\ЛОИРО\image-26-03-20-12-15-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3505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ЛОИРО\image-26-03-20-12-15-1-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14339" name="Picture 3" descr="C:\Users\User\Desktop\ЛОИРО\image-26-03-20-12-15-2-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 КЛАСС «ПРЯНИКИ»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2 «В» класс 2019 год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age-18-03-20-04-4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ЛУЖСКИЙ ИСТОРИКО-КРАЕВЕДЧЕСКИЙ МУЗЕЙ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«В» класс 2019 год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ЛОИРО\image-26-03-20-12-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НОВОГОДНИЙ КВЕСТ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«В» 2019 год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image-18-03-20-04-49-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СВЯТОГО ВАЛЕНТИНА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 «В» класс 2020 год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118</Words>
  <Application>Microsoft Office PowerPoint</Application>
  <PresentationFormat>Экран (4:3)</PresentationFormat>
  <Paragraphs>19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ПРОЕКТ «ЭКЗОТИЧЕСКИЕ ЖИВОТНЫЕ»</vt:lpstr>
      <vt:lpstr>Слайд 2</vt:lpstr>
      <vt:lpstr>МАСТЕР КЛАСС «ПРЯНИКИ»</vt:lpstr>
      <vt:lpstr>Слайд 4</vt:lpstr>
      <vt:lpstr>ЛУЖСКИЙ ИСТОРИКО-КРАЕВЕДЧЕСКИЙ МУЗЕЙ</vt:lpstr>
      <vt:lpstr>Слайд 6</vt:lpstr>
      <vt:lpstr>НОВОГОДНИЙ КВЕСТ</vt:lpstr>
      <vt:lpstr>Слайд 8</vt:lpstr>
      <vt:lpstr>ДЕНЬ СВЯТОГО ВАЛЕНТИНА</vt:lpstr>
      <vt:lpstr>Слайд 10</vt:lpstr>
      <vt:lpstr>ПРОЕКТ «ПРОФЕССИЯ. МОЙ ВЫБОР!»</vt:lpstr>
      <vt:lpstr>Слайд 12</vt:lpstr>
      <vt:lpstr>Слайд 13</vt:lpstr>
      <vt:lpstr>Слайд 14</vt:lpstr>
      <vt:lpstr>ПРОЕКТ ПО ОКРУЖАЮЩЕМУ МИРУ «МОЯ РОДОСЛОВНАЯ»</vt:lpstr>
      <vt:lpstr>Слайд 16</vt:lpstr>
      <vt:lpstr>Слайд 17</vt:lpstr>
      <vt:lpstr>Слайд 18</vt:lpstr>
      <vt:lpstr>МЕРОПРИЯТИЕ В БИБЛИОТЕКЕ«ГЕРОИ ВЕЛИКОЙ ОТЕЧЕСТВЕННОЙ ВОЙНЫ»</vt:lpstr>
      <vt:lpstr>Слайд 20</vt:lpstr>
      <vt:lpstr>ТВОРЧЕСКИЕ ПРОЕКТЫ: «КОКОШНИК», «ДОМОВОЙ», «ДОРОЖНЫЕ ЗНАКИ»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2012-02-05T06:23:06Z</dcterms:created>
  <dcterms:modified xsi:type="dcterms:W3CDTF">2020-03-26T09:51:52Z</dcterms:modified>
</cp:coreProperties>
</file>