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306" r:id="rId3"/>
    <p:sldId id="307" r:id="rId4"/>
    <p:sldId id="308" r:id="rId5"/>
    <p:sldId id="309" r:id="rId6"/>
    <p:sldId id="311" r:id="rId7"/>
    <p:sldId id="312" r:id="rId8"/>
    <p:sldId id="310" r:id="rId9"/>
    <p:sldId id="30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A7572-9EE9-4BDB-8B25-C8EE945ACBA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CE6C-6098-4C35-B259-CE00F613F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D30A-E317-40E1-9674-BDBA5420D311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4EE8-BD88-40DE-B9E2-355F3D7C7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so4506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708920"/>
            <a:ext cx="8424936" cy="20774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АНСОО ЦСО «МИЛОСЕРДИЕ»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ОТЧЕТ О ПРОДЕЛАННОЙ РАБОТЕ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ЗА 2020 ГОД</a:t>
            </a:r>
            <a:endParaRPr lang="ru-RU" sz="3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SnowBars\Desktop\фотки для фильма\f2ba03f32ffad3d11f18d2288320845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404664"/>
            <a:ext cx="2808312" cy="189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>РЕЗУЛЬТАТЫ РАБОТЫ</a:t>
            </a:r>
            <a:br>
              <a:rPr lang="ru-RU" sz="4900" b="1" dirty="0">
                <a:solidFill>
                  <a:srgbClr val="FF0000"/>
                </a:solidFill>
              </a:rPr>
            </a:br>
            <a:r>
              <a:rPr lang="ru-RU" sz="4900" b="1" dirty="0">
                <a:solidFill>
                  <a:srgbClr val="FF0000"/>
                </a:solidFill>
              </a:rPr>
              <a:t>ЗА 2020 </a:t>
            </a:r>
            <a:r>
              <a:rPr lang="ru-RU" sz="4900" b="1" dirty="0" smtClean="0">
                <a:solidFill>
                  <a:srgbClr val="FF0000"/>
                </a:solidFill>
              </a:rPr>
              <a:t>ГОД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500" b="1" dirty="0">
                <a:solidFill>
                  <a:srgbClr val="FF0000"/>
                </a:solidFill>
              </a:rPr>
              <a:t/>
            </a: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50046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Количество обслуженных клиентов за </a:t>
            </a:r>
            <a:r>
              <a:rPr lang="ru-RU" sz="3600" dirty="0" smtClean="0">
                <a:solidFill>
                  <a:srgbClr val="002060"/>
                </a:solidFill>
              </a:rPr>
              <a:t>год 124 человека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ru-RU" sz="3600" dirty="0">
                <a:solidFill>
                  <a:srgbClr val="002060"/>
                </a:solidFill>
              </a:rPr>
              <a:t>Предоставлено услуг </a:t>
            </a:r>
            <a:r>
              <a:rPr lang="ru-RU" sz="3600" dirty="0" smtClean="0">
                <a:solidFill>
                  <a:srgbClr val="002060"/>
                </a:solidFill>
              </a:rPr>
              <a:t>всего: 113489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623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FBE7B-2A6C-47D6-8709-31EF43AD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Оказана 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84EC-ECCD-4DCA-B445-1702EC78E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Отделению патологии новорожденных</a:t>
            </a:r>
          </a:p>
          <a:p>
            <a:r>
              <a:rPr lang="ru-RU" sz="3600" dirty="0">
                <a:solidFill>
                  <a:srgbClr val="002060"/>
                </a:solidFill>
              </a:rPr>
              <a:t>Семье погорельцев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14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1026" name="Picture 2" descr="C:\Users\Прохор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09358"/>
            <a:ext cx="7072362" cy="5548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2050" name="Picture 2" descr="C:\Users\Прохор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4497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3074" name="Picture 2" descr="C:\Users\Прохор\Desktop\Сним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03562"/>
            <a:ext cx="7715304" cy="555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4098" name="Picture 2" descr="C:\Users\Прохор\Desktop\Сним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167454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5122" name="Picture 2" descr="C:\Users\Прохор\Desktop\Сним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780866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МЫ РАДЫ ВИДЕТЬ ВАС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ПО АДРЕСУ: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г</a:t>
            </a:r>
            <a:r>
              <a:rPr lang="ru-RU" sz="3100" b="1" dirty="0" smtClean="0">
                <a:solidFill>
                  <a:srgbClr val="FF0000"/>
                </a:solidFill>
              </a:rPr>
              <a:t>. БРАТСК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ул. </a:t>
            </a:r>
            <a:r>
              <a:rPr lang="ru-RU" sz="3100" b="1" dirty="0" smtClean="0">
                <a:solidFill>
                  <a:srgbClr val="FF0000"/>
                </a:solidFill>
              </a:rPr>
              <a:t>ПИОНЕРСКАЯ, </a:t>
            </a:r>
            <a:r>
              <a:rPr lang="ru-RU" sz="3100" b="1" dirty="0">
                <a:solidFill>
                  <a:srgbClr val="FF0000"/>
                </a:solidFill>
              </a:rPr>
              <a:t>3Б;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ул. </a:t>
            </a:r>
            <a:r>
              <a:rPr lang="ru-RU" sz="3100" b="1" dirty="0" smtClean="0">
                <a:solidFill>
                  <a:srgbClr val="FF0000"/>
                </a:solidFill>
              </a:rPr>
              <a:t>ЖЕЛЕЗНОДОРОЖНАЯ, </a:t>
            </a:r>
            <a:r>
              <a:rPr lang="ru-RU" sz="3100" b="1" dirty="0">
                <a:solidFill>
                  <a:srgbClr val="FF0000"/>
                </a:solidFill>
              </a:rPr>
              <a:t>9А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тел. 8-902-179-62-37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</a:rPr>
              <a:t/>
            </a:r>
            <a:br>
              <a:rPr lang="en-US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err="1">
                <a:solidFill>
                  <a:srgbClr val="FF0000"/>
                </a:solidFill>
              </a:rPr>
              <a:t>эл</a:t>
            </a:r>
            <a:r>
              <a:rPr lang="ru-RU" sz="3100" b="1" dirty="0">
                <a:solidFill>
                  <a:srgbClr val="FF0000"/>
                </a:solidFill>
              </a:rPr>
              <a:t>. почта: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solidFill>
                  <a:srgbClr val="FF0000"/>
                </a:solidFill>
                <a:hlinkClick r:id="rId2"/>
              </a:rPr>
              <a:t>cso4506@mail.ru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наш сайт: </a:t>
            </a:r>
            <a:r>
              <a:rPr lang="en-US" sz="3100" b="1" dirty="0">
                <a:solidFill>
                  <a:srgbClr val="002060"/>
                </a:solidFill>
              </a:rPr>
              <a:t>anoruth.ru</a:t>
            </a: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2500" b="1" dirty="0">
                <a:solidFill>
                  <a:srgbClr val="FF0000"/>
                </a:solidFill>
              </a:rPr>
              <a:t/>
            </a:r>
            <a:br>
              <a:rPr lang="ru-RU" sz="25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24136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2895</TotalTime>
  <Words>36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РЕЗУЛЬТАТЫ РАБОТЫ ЗА 2020 ГОД  </vt:lpstr>
      <vt:lpstr>Оказана  помощь</vt:lpstr>
      <vt:lpstr>Отзывы</vt:lpstr>
      <vt:lpstr>Отзывы</vt:lpstr>
      <vt:lpstr>Отзывы</vt:lpstr>
      <vt:lpstr>Отзывы</vt:lpstr>
      <vt:lpstr>Отзывы</vt:lpstr>
      <vt:lpstr> МЫ РАДЫ ВИДЕТЬ ВАС ПО АДРЕСУ:  г. БРАТСК ул. ПИОНЕРСКАЯ, 3Б; ул. ЖЕЛЕЗНОДОРОЖНАЯ, 9А  тел. 8-902-179-62-37   эл. почта: cso4506@mail.ru наш сайт: anoruth.ru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Прохор</cp:lastModifiedBy>
  <cp:revision>160</cp:revision>
  <dcterms:created xsi:type="dcterms:W3CDTF">2015-05-15T06:58:36Z</dcterms:created>
  <dcterms:modified xsi:type="dcterms:W3CDTF">2021-01-24T14:21:27Z</dcterms:modified>
</cp:coreProperties>
</file>