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306" r:id="rId3"/>
    <p:sldId id="319" r:id="rId4"/>
    <p:sldId id="323" r:id="rId5"/>
    <p:sldId id="324" r:id="rId6"/>
    <p:sldId id="320" r:id="rId7"/>
    <p:sldId id="326" r:id="rId8"/>
    <p:sldId id="321" r:id="rId9"/>
    <p:sldId id="322" r:id="rId10"/>
    <p:sldId id="314" r:id="rId11"/>
    <p:sldId id="318" r:id="rId12"/>
    <p:sldId id="317" r:id="rId13"/>
    <p:sldId id="316" r:id="rId14"/>
    <p:sldId id="315" r:id="rId15"/>
    <p:sldId id="30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59" autoAdjust="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7572-9EE9-4BDB-8B25-C8EE945ACBA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CE6C-6098-4C35-B259-CE00F613F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D30A-E317-40E1-9674-BDBA5420D311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cso4506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717032"/>
            <a:ext cx="8424936" cy="20882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 Black" pitchFamily="34" charset="0"/>
              </a:rPr>
              <a:t>АНСОО ЦСО «КАК ДОМА»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ОТЧЁТ О ПРОДЕЛАННОЙ РАБОТЕ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ЗА 2023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6892F-594E-40BB-8EF0-68973928ED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>
            <a:fillRect/>
          </a:stretch>
        </p:blipFill>
        <p:spPr>
          <a:xfrm>
            <a:off x="2306363" y="260648"/>
            <a:ext cx="4531273" cy="328669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BB5C0-8EB0-48C2-9A82-504147BD9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" y="1592796"/>
            <a:ext cx="8507288" cy="36724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14F89-2DA2-4C68-B384-C623EA0FB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8F2037-A32C-4489-89CE-DA630FE76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4" y="1628800"/>
            <a:ext cx="8363272" cy="4513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CFDC2B-FAA8-45AF-A0A2-7C1641CB0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29200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2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F3672-FBFB-4370-9887-DD2C44A32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1556792"/>
            <a:ext cx="8927976" cy="44644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31617-276D-467B-AF2B-5C7EB476B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97" y="5210941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547B1-CFF9-426A-9955-8646C0AF6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628800"/>
            <a:ext cx="8712968" cy="41333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FE0E2E-76F8-41B0-9A3C-CA6BE28CE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15448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4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ОТЗЫВЫ О НАШЕЙ РАБОТЕ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C0D437-5757-4E3A-9E00-80A45CF3A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8800"/>
            <a:ext cx="8686800" cy="4338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BFD7E-A51D-405D-B48E-2F8D0C614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29200"/>
            <a:ext cx="1882552" cy="16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0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9280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МЫ РАДЫ ВИДЕТЬ ВАС</a:t>
            </a:r>
            <a:br>
              <a:rPr lang="ru-RU" sz="3100" b="1" dirty="0"/>
            </a:br>
            <a:r>
              <a:rPr lang="ru-RU" sz="3100" b="1" dirty="0"/>
              <a:t>ПО АДРЕСУ: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г. БРАТСК</a:t>
            </a:r>
            <a:br>
              <a:rPr lang="ru-RU" sz="3100" b="1" dirty="0"/>
            </a:br>
            <a:r>
              <a:rPr lang="ru-RU" sz="3100" b="1" dirty="0"/>
              <a:t>ул. ПИОНЕРСКАЯ, 3Б;</a:t>
            </a:r>
            <a:br>
              <a:rPr lang="ru-RU" sz="3100" b="1" dirty="0"/>
            </a:br>
            <a:r>
              <a:rPr lang="ru-RU" sz="3100" b="1" dirty="0"/>
              <a:t>п. ОСИНОВКА</a:t>
            </a:r>
            <a:br>
              <a:rPr lang="ru-RU" sz="3100" b="1" dirty="0"/>
            </a:br>
            <a:r>
              <a:rPr lang="ru-RU" sz="3100" b="1" dirty="0"/>
              <a:t>ул. ЖЕЛЕЗНОДОРОЖНАЯ, 9А</a:t>
            </a:r>
            <a:br>
              <a:rPr lang="ru-RU" sz="3100" b="1" dirty="0"/>
            </a:br>
            <a:br>
              <a:rPr lang="ru-RU" sz="3100" b="1" dirty="0"/>
            </a:br>
            <a:r>
              <a:rPr lang="ru-RU" sz="3100" b="1" dirty="0"/>
              <a:t>тел. 8-902-179-62-37</a:t>
            </a:r>
            <a:br>
              <a:rPr lang="ru-RU" sz="3100" b="1" dirty="0"/>
            </a:br>
            <a:br>
              <a:rPr lang="en-US" sz="3100" b="1" dirty="0"/>
            </a:b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/>
              <a:t>эл</a:t>
            </a:r>
            <a:r>
              <a:rPr lang="ru-RU" sz="3100" b="1" dirty="0"/>
              <a:t>. почта:</a:t>
            </a:r>
            <a:r>
              <a:rPr lang="en-US" sz="3100" b="1" dirty="0"/>
              <a:t> </a:t>
            </a:r>
            <a:r>
              <a:rPr lang="en-US" sz="3100" b="1" dirty="0">
                <a:solidFill>
                  <a:srgbClr val="FF0000"/>
                </a:solidFill>
                <a:hlinkClick r:id="rId2"/>
              </a:rPr>
              <a:t>cso4506@mail.ru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/>
              <a:t>наш сайт: </a:t>
            </a:r>
            <a:r>
              <a:rPr lang="en-US" sz="3100" b="1" dirty="0">
                <a:solidFill>
                  <a:srgbClr val="002060"/>
                </a:solidFill>
              </a:rPr>
              <a:t>anoruth.ru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57B5A9-C7D6-496E-ACD3-B7981BE18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8" y="5237307"/>
            <a:ext cx="1882552" cy="1620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4900" b="1" dirty="0"/>
              <a:t>РЕЗУЛЬТАТЫ РАБОТЫ</a:t>
            </a:r>
            <a:br>
              <a:rPr lang="ru-RU" sz="4900" b="1" dirty="0"/>
            </a:br>
            <a:r>
              <a:rPr lang="ru-RU" sz="4900" b="1" dirty="0"/>
              <a:t>ЗА 2023 ГОД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500462"/>
          </a:xfrm>
        </p:spPr>
        <p:txBody>
          <a:bodyPr>
            <a:noAutofit/>
          </a:bodyPr>
          <a:lstStyle/>
          <a:p>
            <a:r>
              <a:rPr lang="ru-RU" sz="2800" dirty="0"/>
              <a:t>Количество обслуженных клиентов за год 147 человек</a:t>
            </a:r>
          </a:p>
          <a:p>
            <a:r>
              <a:rPr lang="ru-RU" sz="2800" dirty="0"/>
              <a:t>Предоставлено услуг всего 610459</a:t>
            </a:r>
          </a:p>
          <a:p>
            <a:r>
              <a:rPr lang="ru-RU" sz="2800" dirty="0"/>
              <a:t>из них:</a:t>
            </a:r>
          </a:p>
          <a:p>
            <a:pPr>
              <a:buNone/>
            </a:pPr>
            <a:r>
              <a:rPr lang="ru-RU" sz="2800" dirty="0"/>
              <a:t>социально-бытовых: 533162</a:t>
            </a:r>
          </a:p>
          <a:p>
            <a:pPr>
              <a:buNone/>
            </a:pPr>
            <a:r>
              <a:rPr lang="ru-RU" sz="2800" dirty="0"/>
              <a:t>социально-медицинских: 76224</a:t>
            </a:r>
          </a:p>
          <a:p>
            <a:pPr>
              <a:buNone/>
            </a:pPr>
            <a:r>
              <a:rPr lang="ru-RU" sz="2800" dirty="0"/>
              <a:t>социально-педагогических:1073</a:t>
            </a:r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56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84784"/>
            <a:ext cx="8229600" cy="4445116"/>
          </a:xfrm>
        </p:spPr>
        <p:txBody>
          <a:bodyPr>
            <a:noAutofit/>
          </a:bodyPr>
          <a:lstStyle/>
          <a:p>
            <a:r>
              <a:rPr lang="ru-RU" sz="2800" dirty="0"/>
              <a:t>   </a:t>
            </a:r>
            <a:r>
              <a:rPr lang="ru-RU" sz="2600" dirty="0"/>
              <a:t>За 2023 год мы с Кризисным центром «Колыбель» помогли новорожденным деткам закупкой подгузников и питания, передали более 300кг одежды и постельных принадлежностей нуждающимся.</a:t>
            </a:r>
          </a:p>
          <a:p>
            <a:pPr marL="0" indent="0">
              <a:buNone/>
            </a:pPr>
            <a:endParaRPr lang="ru-RU" sz="2600" dirty="0"/>
          </a:p>
          <a:p>
            <a:r>
              <a:rPr lang="ru-RU" sz="2800" dirty="0"/>
              <a:t> Отправили более 120 000 рублей для приюта «Верный друг» в помощь собачкам и кошечкам.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56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9ADAB5C-253B-4362-8683-35853220A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62396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56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258667B-C9BC-45AE-9C9D-65A68F4CD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6" y="1810646"/>
            <a:ext cx="4010770" cy="397155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0E97A-AA5B-49E2-A3AE-34F79F28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46" y="1830612"/>
            <a:ext cx="3966004" cy="39715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56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84784"/>
            <a:ext cx="8229600" cy="4445116"/>
          </a:xfrm>
        </p:spPr>
        <p:txBody>
          <a:bodyPr>
            <a:noAutofit/>
          </a:bodyPr>
          <a:lstStyle/>
          <a:p>
            <a:r>
              <a:rPr lang="ru-RU" sz="2800" dirty="0"/>
              <a:t>   </a:t>
            </a:r>
            <a:r>
              <a:rPr lang="ru-RU" sz="2600" dirty="0"/>
              <a:t>К 1 сентября отправили подарки детям в дом-интернат в п. Зяба. У каждого воспитанника есть свой личный альбом.     А это значит, что самые яркие воспоминания останутся с ребятами на долгие годы!</a:t>
            </a:r>
          </a:p>
          <a:p>
            <a:pPr marL="0" indent="0">
              <a:buNone/>
            </a:pPr>
            <a:r>
              <a:rPr lang="ru-RU" sz="2600" dirty="0"/>
              <a:t> </a:t>
            </a:r>
          </a:p>
          <a:p>
            <a:r>
              <a:rPr lang="ru-RU" sz="2800" dirty="0"/>
              <a:t> Передали для детей с СДВГ (синдром дефицита внимания и гиперактивность) одеяла специальные утяжелённые.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0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56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4999BA0-D01F-4819-A87F-3AB35633C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521"/>
            <a:ext cx="8229600" cy="370332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56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2494"/>
            <a:ext cx="8229600" cy="4077406"/>
          </a:xfrm>
        </p:spPr>
        <p:txBody>
          <a:bodyPr>
            <a:noAutofit/>
          </a:bodyPr>
          <a:lstStyle/>
          <a:p>
            <a:r>
              <a:rPr lang="ru-RU" sz="2800" dirty="0"/>
              <a:t>   </a:t>
            </a:r>
            <a:r>
              <a:rPr lang="ru-RU" sz="2600" dirty="0"/>
              <a:t>Совместно с Мариной Евгеньевной Забелиной, многодетной мамой, волонтёром, основателем и организатором благотворительной группы помощи военнослужащим, находящимся в зоне СВО «</a:t>
            </a:r>
            <a:r>
              <a:rPr lang="en-US" sz="2600" dirty="0"/>
              <a:t>ZOV-</a:t>
            </a:r>
            <a:r>
              <a:rPr lang="ru-RU" sz="2600" dirty="0"/>
              <a:t>Братск», отправляем в зону СВО гуманитарную помощь, перевязочные материалы, жгуты, противовирусные препараты, продукты питания, тёплые вещи. </a:t>
            </a:r>
          </a:p>
          <a:p>
            <a:pPr marL="0" indent="0">
              <a:buNone/>
            </a:pPr>
            <a:r>
              <a:rPr lang="ru-RU" sz="28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5600" b="1" dirty="0"/>
              <a:t>Благотворительность</a:t>
            </a:r>
            <a:br>
              <a:rPr lang="ru-RU" sz="3100" b="1" dirty="0">
                <a:solidFill>
                  <a:srgbClr val="FF0000"/>
                </a:solidFill>
              </a:rPr>
            </a:b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04864"/>
            <a:ext cx="8229600" cy="3725036"/>
          </a:xfrm>
        </p:spPr>
        <p:txBody>
          <a:bodyPr>
            <a:noAutofit/>
          </a:bodyPr>
          <a:lstStyle/>
          <a:p>
            <a:r>
              <a:rPr lang="ru-RU" sz="2800" dirty="0"/>
              <a:t>   </a:t>
            </a:r>
            <a:r>
              <a:rPr lang="ru-RU" sz="2600" dirty="0"/>
              <a:t>Также, совместно с Мариной Евгеньевной Забелиной, доставляем мед. помощь, одежду в госпитали Луганска, Донецка и Белгорода. Сейчас появилось небольшое производство плащей. В дальнейшем планируем изготавливать ИПП.</a:t>
            </a:r>
          </a:p>
          <a:p>
            <a:pPr marL="0" indent="0">
              <a:buNone/>
            </a:pPr>
            <a:r>
              <a:rPr lang="ru-RU" sz="28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7790C-AFF4-4682-8526-4A0BCA69A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48" y="5229200"/>
            <a:ext cx="189196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9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7269</TotalTime>
  <Words>330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Verdana</vt:lpstr>
      <vt:lpstr>Тема Office</vt:lpstr>
      <vt:lpstr>Презентация PowerPoint</vt:lpstr>
      <vt:lpstr> РЕЗУЛЬТАТЫ РАБОТЫ ЗА 2023 ГОД  </vt:lpstr>
      <vt:lpstr>Благотворительность  </vt:lpstr>
      <vt:lpstr>Благотворительность  </vt:lpstr>
      <vt:lpstr>Благотворительность  </vt:lpstr>
      <vt:lpstr>Благотворительность  </vt:lpstr>
      <vt:lpstr>Благотворительность  </vt:lpstr>
      <vt:lpstr>Благотворительность  </vt:lpstr>
      <vt:lpstr>Благотворительность  </vt:lpstr>
      <vt:lpstr>ОТЗЫВЫ О НАШЕЙ РАБОТЕ</vt:lpstr>
      <vt:lpstr>ОТЗЫВЫ О НАШЕЙ РАБОТЕ</vt:lpstr>
      <vt:lpstr>ОТЗЫВЫ О НАШЕЙ РАБОТЕ</vt:lpstr>
      <vt:lpstr>ОТЗЫВЫ О НАШЕЙ РАБОТЕ</vt:lpstr>
      <vt:lpstr>ОТЗЫВЫ О НАШЕЙ РАБОТЕ</vt:lpstr>
      <vt:lpstr> МЫ РАДЫ ВИДЕТЬ ВАС ПО АДРЕСУ:  г. БРАТСК ул. ПИОНЕРСКАЯ, 3Б; п. ОСИНОВКА ул. ЖЕЛЕЗНОДОРОЖНАЯ, 9А  тел. 8-902-179-62-37   эл. почта: cso4506@mail.ru наш сайт: anoruth.ru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Professional</cp:lastModifiedBy>
  <cp:revision>183</cp:revision>
  <dcterms:created xsi:type="dcterms:W3CDTF">2015-05-15T06:58:36Z</dcterms:created>
  <dcterms:modified xsi:type="dcterms:W3CDTF">2024-01-20T06:40:05Z</dcterms:modified>
</cp:coreProperties>
</file>