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0" r:id="rId2"/>
    <p:sldId id="306" r:id="rId3"/>
    <p:sldId id="287" r:id="rId4"/>
    <p:sldId id="283" r:id="rId5"/>
    <p:sldId id="284" r:id="rId6"/>
    <p:sldId id="309" r:id="rId7"/>
    <p:sldId id="308" r:id="rId8"/>
    <p:sldId id="318" r:id="rId9"/>
    <p:sldId id="320" r:id="rId10"/>
    <p:sldId id="317" r:id="rId11"/>
    <p:sldId id="286" r:id="rId12"/>
    <p:sldId id="314" r:id="rId13"/>
    <p:sldId id="315" r:id="rId14"/>
    <p:sldId id="316" r:id="rId15"/>
    <p:sldId id="30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5A7572-9EE9-4BDB-8B25-C8EE945ACBA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60CE6C-6098-4C35-B259-CE00F613F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8991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5120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276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9538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569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0CE6C-6098-4C35-B259-CE00F613F8EF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457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CD30A-E317-40E1-9674-BDBA5420D311}" type="datetimeFigureOut">
              <a:rPr lang="ru-RU" smtClean="0"/>
              <a:pPr/>
              <a:t>06.08.2019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cso4506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424936" cy="265841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2708920"/>
            <a:ext cx="8424936" cy="352839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Arial Black" pitchFamily="34" charset="0"/>
              </a:rPr>
              <a:t>АНСОО ЦСО «МИЛОСЕРДИЕ»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Arial Black" pitchFamily="34" charset="0"/>
              </a:rPr>
              <a:t>ОТЧЕТ О ПРОДЕЛАННОЙ РАБОТЕ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Arial Black" pitchFamily="34" charset="0"/>
              </a:rPr>
              <a:t>ЗА 1 ПОЛУГОДИЕ 2019 ГОДА</a:t>
            </a:r>
            <a:endParaRPr lang="ru-RU" sz="34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Users\SnowBars\Desktop\фотки для фильма\f2ba03f32ffad3d11f18d22883208457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11560" y="404664"/>
            <a:ext cx="2808312" cy="1898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0000"/>
                </a:solidFill>
              </a:rPr>
              <a:t>РЕЗУЛЬТАТЫ РАБОТЫ ЗА 1 ПОЛУГОДИЕ 2019 ГОДА.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2500" b="1" dirty="0" smtClean="0">
                <a:solidFill>
                  <a:srgbClr val="FF0000"/>
                </a:solidFill>
              </a:rPr>
              <a:t/>
            </a:r>
            <a:br>
              <a:rPr lang="ru-RU" sz="2500" b="1" dirty="0" smtClean="0">
                <a:solidFill>
                  <a:srgbClr val="FF0000"/>
                </a:solidFill>
              </a:rPr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Количество обслуженных клиентов – 57 человек.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Предоставлено услуг: 65646, из них: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социально-бытовых: 39924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социально-медицинских: 11389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социально-психологических: 3747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социально-педагогических: 5293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социально-трудовых: </a:t>
            </a:r>
            <a:r>
              <a:rPr lang="ru-RU" sz="2000" b="1" dirty="0">
                <a:solidFill>
                  <a:srgbClr val="002060"/>
                </a:solidFill>
              </a:rPr>
              <a:t>0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услуги в целях повышения коммуникативного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потенциала получателей социальных услуг,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имеющих ограничения жизнедеятельности: 5293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6232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ru-RU" sz="2500" b="1" dirty="0" smtClean="0">
                <a:solidFill>
                  <a:srgbClr val="FF0000"/>
                </a:solidFill>
              </a:rPr>
              <a:t>ДООБОРУДОВАНА ЗОНА</a:t>
            </a:r>
            <a:br>
              <a:rPr lang="ru-RU" sz="2500" b="1" dirty="0" smtClean="0">
                <a:solidFill>
                  <a:srgbClr val="FF0000"/>
                </a:solidFill>
              </a:rPr>
            </a:br>
            <a:r>
              <a:rPr lang="ru-RU" sz="2500" b="1" dirty="0" smtClean="0">
                <a:solidFill>
                  <a:srgbClr val="FF0000"/>
                </a:solidFill>
              </a:rPr>
              <a:t>БИБЛИОТЕКИ</a:t>
            </a:r>
            <a:r>
              <a:rPr lang="ru-RU" sz="2500" b="1" dirty="0">
                <a:solidFill>
                  <a:srgbClr val="FF0000"/>
                </a:solidFill>
              </a:rPr>
              <a:t> </a:t>
            </a:r>
            <a:r>
              <a:rPr lang="ru-RU" sz="2500" b="1" dirty="0" smtClean="0">
                <a:solidFill>
                  <a:srgbClr val="FF0000"/>
                </a:solidFill>
              </a:rPr>
              <a:t>И </a:t>
            </a:r>
            <a:r>
              <a:rPr lang="ru-RU" sz="2500" b="1" dirty="0" smtClean="0">
                <a:solidFill>
                  <a:srgbClr val="FF0000"/>
                </a:solidFill>
              </a:rPr>
              <a:t>ДОСУГА</a:t>
            </a:r>
            <a:endParaRPr lang="ru-RU" sz="2500" dirty="0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00200"/>
            <a:ext cx="3898776" cy="42050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Объект 2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600200"/>
            <a:ext cx="3970784" cy="42050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УСТАНОВЛЕНО ВИДЕОНАБЛЮДЕНИЕ</a:t>
            </a:r>
            <a:endParaRPr lang="ru-RU" sz="3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24744"/>
            <a:ext cx="3754760" cy="53285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124744"/>
            <a:ext cx="3898776" cy="54006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УСТАНОВЛЕНЫ ПАНДУСЫ</a:t>
            </a:r>
            <a:endParaRPr lang="ru-RU" sz="30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8" r="8928"/>
          <a:stretch/>
        </p:blipFill>
        <p:spPr>
          <a:xfrm>
            <a:off x="539552" y="1124744"/>
            <a:ext cx="3672408" cy="53280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124744"/>
            <a:ext cx="3740224" cy="53280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РАЗРАБОТАН </a:t>
            </a:r>
            <a:r>
              <a:rPr lang="ru-RU" sz="3000" b="1" dirty="0" smtClean="0">
                <a:solidFill>
                  <a:srgbClr val="FF0000"/>
                </a:solidFill>
              </a:rPr>
              <a:t>МИНИ-ОГОРОД</a:t>
            </a:r>
            <a:br>
              <a:rPr lang="ru-RU" sz="3000" b="1" dirty="0" smtClean="0">
                <a:solidFill>
                  <a:srgbClr val="FF0000"/>
                </a:solidFill>
              </a:rPr>
            </a:br>
            <a:r>
              <a:rPr lang="ru-RU" sz="3000" b="1" dirty="0" smtClean="0">
                <a:solidFill>
                  <a:srgbClr val="FF0000"/>
                </a:solidFill>
              </a:rPr>
              <a:t>ДЛЯ </a:t>
            </a:r>
            <a:r>
              <a:rPr lang="ru-RU" sz="3000" b="1" dirty="0" smtClean="0">
                <a:solidFill>
                  <a:srgbClr val="FF0000"/>
                </a:solidFill>
              </a:rPr>
              <a:t>ТРУДОТЕРАПИИ</a:t>
            </a:r>
            <a:endParaRPr lang="ru-RU" sz="3000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440" y="1772816"/>
            <a:ext cx="6995120" cy="41766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Объект 10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346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ВЕДЕТСЯ</a:t>
            </a:r>
            <a:br>
              <a:rPr lang="ru-RU" sz="3000" b="1" dirty="0" smtClean="0">
                <a:solidFill>
                  <a:srgbClr val="FF0000"/>
                </a:solidFill>
              </a:rPr>
            </a:br>
            <a:r>
              <a:rPr lang="ru-RU" sz="3000" b="1" dirty="0" smtClean="0">
                <a:solidFill>
                  <a:srgbClr val="FF0000"/>
                </a:solidFill>
              </a:rPr>
              <a:t>ОБЛАГОРАЖИВАНИЕ </a:t>
            </a:r>
            <a:r>
              <a:rPr lang="ru-RU" sz="3000" b="1" dirty="0" smtClean="0">
                <a:solidFill>
                  <a:srgbClr val="FF0000"/>
                </a:solidFill>
              </a:rPr>
              <a:t>ТЕРРИТОРИИ</a:t>
            </a:r>
            <a:endParaRPr lang="ru-RU" sz="3000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51" y="1196752"/>
            <a:ext cx="3750568" cy="46805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772816"/>
            <a:ext cx="3682752" cy="45411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3674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НАЧАТЫ РЕМОНТНЫЕ РАБОТЫ В ЗДАНИИ НА ЖЕЛЕЗНОДОРОЖНОЙ </a:t>
            </a:r>
            <a:r>
              <a:rPr lang="ru-RU" sz="2000" b="1" dirty="0" smtClean="0">
                <a:solidFill>
                  <a:srgbClr val="FF0000"/>
                </a:solidFill>
              </a:rPr>
              <a:t>9А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ЗАМЕНЕНЫ ДВЕРИ И ОКНА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97" b="15573"/>
          <a:stretch/>
        </p:blipFill>
        <p:spPr>
          <a:xfrm>
            <a:off x="399262" y="1338104"/>
            <a:ext cx="3065156" cy="273281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46" b="16250"/>
          <a:stretch/>
        </p:blipFill>
        <p:spPr>
          <a:xfrm>
            <a:off x="2360632" y="3286764"/>
            <a:ext cx="2200120" cy="33584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338104"/>
            <a:ext cx="3024336" cy="25949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122" y="3286764"/>
            <a:ext cx="2244770" cy="338259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40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ЗАМЕНЕНЫ БАТАРЕИ, ПОКРАШЕНЫ СТЕНЫ</a:t>
            </a:r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3"/>
          <a:stretch/>
        </p:blipFill>
        <p:spPr>
          <a:xfrm>
            <a:off x="4572000" y="1196752"/>
            <a:ext cx="2200120" cy="358985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43" t="25456" r="3743" b="1591"/>
          <a:stretch/>
        </p:blipFill>
        <p:spPr>
          <a:xfrm>
            <a:off x="323528" y="1124744"/>
            <a:ext cx="2200120" cy="33018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39" t="8000" r="1839" b="22700"/>
          <a:stretch/>
        </p:blipFill>
        <p:spPr>
          <a:xfrm>
            <a:off x="2383537" y="3025258"/>
            <a:ext cx="2328574" cy="35227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1667" y="3140968"/>
            <a:ext cx="2568916" cy="367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7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2500" b="1" dirty="0" smtClean="0">
                <a:solidFill>
                  <a:srgbClr val="FF0000"/>
                </a:solidFill>
              </a:rPr>
              <a:t>МЫ ОКАЗЫВАЕМ</a:t>
            </a:r>
            <a:br>
              <a:rPr lang="ru-RU" sz="2500" b="1" dirty="0" smtClean="0">
                <a:solidFill>
                  <a:srgbClr val="FF0000"/>
                </a:solidFill>
              </a:rPr>
            </a:br>
            <a:r>
              <a:rPr lang="ru-RU" sz="2500" b="1" dirty="0" smtClean="0">
                <a:solidFill>
                  <a:srgbClr val="FF0000"/>
                </a:solidFill>
              </a:rPr>
              <a:t>БЛАГОТВОРИТЕЛЬНУЮ ПОМОЩЬ</a:t>
            </a:r>
            <a:endParaRPr lang="ru-RU" sz="25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12776"/>
            <a:ext cx="2200120" cy="452596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24"/>
          <a:stretch/>
        </p:blipFill>
        <p:spPr>
          <a:xfrm>
            <a:off x="3347864" y="1998683"/>
            <a:ext cx="2200120" cy="410445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" t="12600" r="-1839" b="21251"/>
          <a:stretch/>
        </p:blipFill>
        <p:spPr>
          <a:xfrm>
            <a:off x="6156176" y="1628820"/>
            <a:ext cx="2746648" cy="45365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41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О НАС ПИШУТ</a:t>
            </a:r>
            <a:endParaRPr lang="ru-RU" sz="3000" dirty="0"/>
          </a:p>
        </p:txBody>
      </p:sp>
      <p:pic>
        <p:nvPicPr>
          <p:cNvPr id="17" name="Объект 1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165" y="1340768"/>
            <a:ext cx="7215669" cy="48876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Объект 1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1124744"/>
            <a:ext cx="4038600" cy="540060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648200" y="1124744"/>
            <a:ext cx="4038600" cy="540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90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1124744"/>
            <a:ext cx="3970784" cy="5400599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860032" y="1124743"/>
            <a:ext cx="3826768" cy="540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9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1124744"/>
            <a:ext cx="4038600" cy="5112568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648200" y="1124744"/>
            <a:ext cx="4038600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04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0000"/>
                </a:solidFill>
              </a:rPr>
              <a:t>МЫ РАДЫ ВИДЕТЬ ВАС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ПО АДРЕСУ: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г.БРАТСК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ул. ПИОНЕРСКАЯ 3Б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тел. 8-902-179-62-37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9-952-611-26-00</a:t>
            </a:r>
            <a:r>
              <a:rPr lang="en-US" sz="3100" b="1" dirty="0" smtClean="0">
                <a:solidFill>
                  <a:srgbClr val="FF0000"/>
                </a:solidFill>
              </a:rPr>
              <a:t/>
            </a:r>
            <a:br>
              <a:rPr lang="en-US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err="1" smtClean="0">
                <a:solidFill>
                  <a:srgbClr val="FF0000"/>
                </a:solidFill>
              </a:rPr>
              <a:t>эл</a:t>
            </a:r>
            <a:r>
              <a:rPr lang="ru-RU" sz="3100" b="1" dirty="0" smtClean="0">
                <a:solidFill>
                  <a:srgbClr val="FF0000"/>
                </a:solidFill>
              </a:rPr>
              <a:t>. почта: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smtClean="0">
                <a:solidFill>
                  <a:srgbClr val="FF0000"/>
                </a:solidFill>
                <a:hlinkClick r:id="rId2"/>
              </a:rPr>
              <a:t>cso4506@mail.ru</a:t>
            </a: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наш сайт: </a:t>
            </a:r>
            <a:r>
              <a:rPr lang="en-US" sz="3100" b="1" dirty="0" smtClean="0">
                <a:solidFill>
                  <a:srgbClr val="002060"/>
                </a:solidFill>
              </a:rPr>
              <a:t>anoruth.ru</a:t>
            </a: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2500" b="1" dirty="0" smtClean="0">
                <a:solidFill>
                  <a:srgbClr val="FF0000"/>
                </a:solidFill>
              </a:rPr>
              <a:t/>
            </a:r>
            <a:br>
              <a:rPr lang="ru-RU" sz="2500" b="1" dirty="0" smtClean="0">
                <a:solidFill>
                  <a:srgbClr val="FF0000"/>
                </a:solidFill>
              </a:rPr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373216"/>
            <a:ext cx="8229600" cy="1224136"/>
          </a:xfrm>
        </p:spPr>
        <p:txBody>
          <a:bodyPr>
            <a:normAutofit/>
          </a:bodyPr>
          <a:lstStyle/>
          <a:p>
            <a:endParaRPr lang="ru-RU" sz="2000" b="1" dirty="0" smtClean="0">
              <a:solidFill>
                <a:srgbClr val="002060"/>
              </a:solidFill>
            </a:endParaRP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2564</TotalTime>
  <Words>116</Words>
  <Application>Microsoft Office PowerPoint</Application>
  <PresentationFormat>Экран (4:3)</PresentationFormat>
  <Paragraphs>33</Paragraphs>
  <Slides>15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Verdana</vt:lpstr>
      <vt:lpstr>Тема Office</vt:lpstr>
      <vt:lpstr>Презентация PowerPoint</vt:lpstr>
      <vt:lpstr>РЕЗУЛЬТАТЫ РАБОТЫ ЗА 1 ПОЛУГОДИЕ 2019 ГОДА.  </vt:lpstr>
      <vt:lpstr>ДООБОРУДОВАНА ЗОНА БИБЛИОТЕКИ И ДОСУГА</vt:lpstr>
      <vt:lpstr>УСТАНОВЛЕНО ВИДЕОНАБЛЮДЕНИЕ</vt:lpstr>
      <vt:lpstr>УСТАНОВЛЕНЫ ПАНДУСЫ</vt:lpstr>
      <vt:lpstr>РАЗРАБОТАН МИНИ-ОГОРОД ДЛЯ ТРУДОТЕРАПИИ</vt:lpstr>
      <vt:lpstr>ВЕДЕТСЯ ОБЛАГОРАЖИВАНИЕ ТЕРРИТОРИИ</vt:lpstr>
      <vt:lpstr>НАЧАТЫ РЕМОНТНЫЕ РАБОТЫ В ЗДАНИИ НА ЖЕЛЕЗНОДОРОЖНОЙ 9А ЗАМЕНЕНЫ ДВЕРИ И ОКНА</vt:lpstr>
      <vt:lpstr>ЗАМЕНЕНЫ БАТАРЕИ, ПОКРАШЕНЫ СТЕНЫ</vt:lpstr>
      <vt:lpstr>МЫ ОКАЗЫВАЕМ БЛАГОТВОРИТЕЛЬНУЮ ПОМОЩЬ</vt:lpstr>
      <vt:lpstr>О НАС ПИШУТ</vt:lpstr>
      <vt:lpstr>ОТЗЫВЫ О НАШЕЙ РАБОТЕ</vt:lpstr>
      <vt:lpstr>ОТЗЫВЫ О НАШЕЙ РАБОТЕ</vt:lpstr>
      <vt:lpstr>ОТЗЫВЫ О НАШЕЙ РАБОТЕ</vt:lpstr>
      <vt:lpstr>МЫ РАДЫ ВИДЕТЬ ВАС ПО АДРЕСУ:  г.БРАТСК ул. ПИОНЕРСКАЯ 3Б  тел. 8-902-179-62-37 9-952-611-26-00  эл. почта: cso4506@mail.ru наш сайт: anoruth.ru 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Милосердие</cp:lastModifiedBy>
  <cp:revision>141</cp:revision>
  <dcterms:created xsi:type="dcterms:W3CDTF">2015-05-15T06:58:36Z</dcterms:created>
  <dcterms:modified xsi:type="dcterms:W3CDTF">2019-08-06T05:00:17Z</dcterms:modified>
</cp:coreProperties>
</file>