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0" r:id="rId2"/>
    <p:sldId id="283" r:id="rId3"/>
    <p:sldId id="284" r:id="rId4"/>
    <p:sldId id="285" r:id="rId5"/>
    <p:sldId id="286" r:id="rId6"/>
    <p:sldId id="287" r:id="rId7"/>
    <p:sldId id="290" r:id="rId8"/>
    <p:sldId id="291" r:id="rId9"/>
    <p:sldId id="299" r:id="rId10"/>
    <p:sldId id="300" r:id="rId11"/>
    <p:sldId id="301" r:id="rId12"/>
    <p:sldId id="302" r:id="rId13"/>
    <p:sldId id="303" r:id="rId14"/>
    <p:sldId id="304" r:id="rId15"/>
    <p:sldId id="30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tableStyles" Target="tableStyle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notesMaster" Target="notesMasters/notesMaster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 /><Relationship Id="rId1" Type="http://schemas.openxmlformats.org/officeDocument/2006/relationships/image" Target="../media/image14.emf" 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 /><Relationship Id="rId1" Type="http://schemas.openxmlformats.org/officeDocument/2006/relationships/image" Target="../media/image16.emf" 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 /><Relationship Id="rId1" Type="http://schemas.openxmlformats.org/officeDocument/2006/relationships/image" Target="../media/image18.emf" 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 /><Relationship Id="rId1" Type="http://schemas.openxmlformats.org/officeDocument/2006/relationships/image" Target="../media/image20.emf" 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 /><Relationship Id="rId1" Type="http://schemas.openxmlformats.org/officeDocument/2006/relationships/image" Target="../media/image22.emf" 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 /><Relationship Id="rId1" Type="http://schemas.openxmlformats.org/officeDocument/2006/relationships/image" Target="../media/image24.emf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5A7572-9EE9-4BDB-8B25-C8EE945ACBA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60CE6C-6098-4C35-B259-CE00F613F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CD30A-E317-40E1-9674-BDBA5420D311}" type="datetimeFigureOut">
              <a:rPr lang="ru-RU" smtClean="0"/>
              <a:pPr/>
              <a:t>15.01.2019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14EE8-BD88-40DE-B9E2-355F3D7C74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9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4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4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 /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4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4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4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 /><Relationship Id="rId2" Type="http://schemas.openxmlformats.org/officeDocument/2006/relationships/slideLayout" Target="../slideLayouts/slideLayout4.xml" /><Relationship Id="rId1" Type="http://schemas.openxmlformats.org/officeDocument/2006/relationships/vmlDrawing" Target="../drawings/vmlDrawing1.vml" /><Relationship Id="rId6" Type="http://schemas.openxmlformats.org/officeDocument/2006/relationships/image" Target="../media/image15.emf" /><Relationship Id="rId5" Type="http://schemas.openxmlformats.org/officeDocument/2006/relationships/oleObject" Target="../embeddings/oleObject2.bin" /><Relationship Id="rId4" Type="http://schemas.openxmlformats.org/officeDocument/2006/relationships/image" Target="../media/image14.emf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 /><Relationship Id="rId2" Type="http://schemas.openxmlformats.org/officeDocument/2006/relationships/slideLayout" Target="../slideLayouts/slideLayout4.xml" /><Relationship Id="rId1" Type="http://schemas.openxmlformats.org/officeDocument/2006/relationships/vmlDrawing" Target="../drawings/vmlDrawing2.vml" /><Relationship Id="rId6" Type="http://schemas.openxmlformats.org/officeDocument/2006/relationships/image" Target="../media/image17.emf" /><Relationship Id="rId5" Type="http://schemas.openxmlformats.org/officeDocument/2006/relationships/oleObject" Target="../embeddings/oleObject4.bin" /><Relationship Id="rId4" Type="http://schemas.openxmlformats.org/officeDocument/2006/relationships/image" Target="../media/image16.emf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 /><Relationship Id="rId2" Type="http://schemas.openxmlformats.org/officeDocument/2006/relationships/slideLayout" Target="../slideLayouts/slideLayout4.xml" /><Relationship Id="rId1" Type="http://schemas.openxmlformats.org/officeDocument/2006/relationships/vmlDrawing" Target="../drawings/vmlDrawing3.vml" /><Relationship Id="rId6" Type="http://schemas.openxmlformats.org/officeDocument/2006/relationships/image" Target="../media/image19.emf" /><Relationship Id="rId5" Type="http://schemas.openxmlformats.org/officeDocument/2006/relationships/oleObject" Target="../embeddings/oleObject6.bin" /><Relationship Id="rId4" Type="http://schemas.openxmlformats.org/officeDocument/2006/relationships/image" Target="../media/image18.emf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 /><Relationship Id="rId2" Type="http://schemas.openxmlformats.org/officeDocument/2006/relationships/slideLayout" Target="../slideLayouts/slideLayout4.xml" /><Relationship Id="rId1" Type="http://schemas.openxmlformats.org/officeDocument/2006/relationships/vmlDrawing" Target="../drawings/vmlDrawing4.vml" /><Relationship Id="rId6" Type="http://schemas.openxmlformats.org/officeDocument/2006/relationships/image" Target="../media/image21.emf" /><Relationship Id="rId5" Type="http://schemas.openxmlformats.org/officeDocument/2006/relationships/oleObject" Target="../embeddings/oleObject8.bin" /><Relationship Id="rId4" Type="http://schemas.openxmlformats.org/officeDocument/2006/relationships/image" Target="../media/image20.emf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 /><Relationship Id="rId2" Type="http://schemas.openxmlformats.org/officeDocument/2006/relationships/slideLayout" Target="../slideLayouts/slideLayout4.xml" /><Relationship Id="rId1" Type="http://schemas.openxmlformats.org/officeDocument/2006/relationships/vmlDrawing" Target="../drawings/vmlDrawing5.vml" /><Relationship Id="rId6" Type="http://schemas.openxmlformats.org/officeDocument/2006/relationships/image" Target="../media/image23.emf" /><Relationship Id="rId5" Type="http://schemas.openxmlformats.org/officeDocument/2006/relationships/oleObject" Target="../embeddings/oleObject10.bin" /><Relationship Id="rId4" Type="http://schemas.openxmlformats.org/officeDocument/2006/relationships/image" Target="../media/image22.emf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 /><Relationship Id="rId2" Type="http://schemas.openxmlformats.org/officeDocument/2006/relationships/slideLayout" Target="../slideLayouts/slideLayout4.xml" /><Relationship Id="rId1" Type="http://schemas.openxmlformats.org/officeDocument/2006/relationships/vmlDrawing" Target="../drawings/vmlDrawing6.vml" /><Relationship Id="rId6" Type="http://schemas.openxmlformats.org/officeDocument/2006/relationships/image" Target="../media/image25.emf" /><Relationship Id="rId5" Type="http://schemas.openxmlformats.org/officeDocument/2006/relationships/oleObject" Target="../embeddings/oleObject12.bin" /><Relationship Id="rId4" Type="http://schemas.openxmlformats.org/officeDocument/2006/relationships/image" Target="../media/image24.emf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2708920"/>
            <a:ext cx="8424936" cy="352839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 Black" pitchFamily="34" charset="0"/>
              </a:rPr>
              <a:t>АВТОНОМНАЯ НЕКОММЕРЧЕСКАЯ СОЦИАЛЬНО-ОРИЕНТИРОВАННАЯ ОРГАНИЗАЦИЯ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Arial Black" pitchFamily="34" charset="0"/>
              </a:rPr>
              <a:t>ЦЕНТР СОЦИАЛЬНОГО ОБСЛУЖИВАНИЯ</a:t>
            </a:r>
          </a:p>
          <a:p>
            <a:pPr algn="ctr"/>
            <a:r>
              <a:rPr lang="ru-RU" sz="3400" b="1" dirty="0">
                <a:solidFill>
                  <a:srgbClr val="002060"/>
                </a:solidFill>
                <a:latin typeface="Arial Black" pitchFamily="34" charset="0"/>
              </a:rPr>
              <a:t>«МИЛОСЕРДИЕ»</a:t>
            </a:r>
          </a:p>
        </p:txBody>
      </p:sp>
      <p:pic>
        <p:nvPicPr>
          <p:cNvPr id="1026" name="Picture 2" descr="C:\Users\SnowBars\Desktop\фотки для фильма\f2ba03f32ffad3d11f18d22883208457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7544" y="260648"/>
            <a:ext cx="2808312" cy="1898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FF0000"/>
                </a:solidFill>
              </a:rPr>
              <a:t>ИСТОРИЯ РАЗВИТИЯ ОРГАНИЗАЦИИ</a:t>
            </a:r>
            <a:endParaRPr lang="ru-RU" sz="3000" dirty="0"/>
          </a:p>
        </p:txBody>
      </p:sp>
      <p:pic>
        <p:nvPicPr>
          <p:cNvPr id="5" name="Содержимое 4" descr="20171017_15082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275735" y="2348863"/>
            <a:ext cx="5266800" cy="2962576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6" name="Содержимое 5" descr="20171003_13555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4058703" y="2339641"/>
            <a:ext cx="5265532" cy="296186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FF0000"/>
                </a:solidFill>
              </a:rPr>
              <a:t>ИСТОРИЯ РАЗВИТИЯ ОРГАНИЗАЦИИ</a:t>
            </a:r>
            <a:endParaRPr lang="ru-RU" sz="3000" dirty="0"/>
          </a:p>
        </p:txBody>
      </p:sp>
      <p:pic>
        <p:nvPicPr>
          <p:cNvPr id="6" name="Содержимое 5" descr="20171003_13555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76056" y="1196752"/>
            <a:ext cx="3244531" cy="5256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8" name="Содержимое 7" descr="20171123_10282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1196752"/>
            <a:ext cx="3024336" cy="525600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FF0000"/>
                </a:solidFill>
              </a:rPr>
              <a:t>ИСТОРИЯ РАЗВИТИЯ ОРГАНИЗАЦИИ</a:t>
            </a:r>
            <a:endParaRPr lang="ru-RU" sz="3000" dirty="0"/>
          </a:p>
        </p:txBody>
      </p:sp>
      <p:pic>
        <p:nvPicPr>
          <p:cNvPr id="6" name="Содержимое 5" descr="20171003_13555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20071" y="1196752"/>
            <a:ext cx="2956500" cy="5256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8" name="Содержимое 7" descr="20171123_10282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899592" y="1196752"/>
            <a:ext cx="2956504" cy="525600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FF0000"/>
                </a:solidFill>
              </a:rPr>
              <a:t>ИСТОРИЯ РАЗВИТИЯ ОРГАНИЗАЦИИ</a:t>
            </a:r>
            <a:endParaRPr lang="ru-RU" sz="3000" dirty="0"/>
          </a:p>
        </p:txBody>
      </p:sp>
      <p:pic>
        <p:nvPicPr>
          <p:cNvPr id="6" name="Содержимое 5" descr="20171003_13555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4008" y="1844824"/>
            <a:ext cx="3744420" cy="3816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8" name="Содержимое 7" descr="20171123_10282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899592" y="1196752"/>
            <a:ext cx="2956504" cy="5256007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FF0000"/>
                </a:solidFill>
              </a:rPr>
              <a:t>ИСТОРИЯ РАЗВИТИЯ ОРГАНИЗАЦИИ</a:t>
            </a:r>
            <a:endParaRPr lang="ru-RU" sz="3000" dirty="0"/>
          </a:p>
        </p:txBody>
      </p:sp>
      <p:pic>
        <p:nvPicPr>
          <p:cNvPr id="6" name="Содержимое 5" descr="20171003_13555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20072" y="1196752"/>
            <a:ext cx="2955600" cy="52544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8" name="Содержимое 7" descr="20171123_10282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899592" y="1196752"/>
            <a:ext cx="2956503" cy="5256007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000" b="1" dirty="0">
                <a:solidFill>
                  <a:srgbClr val="FF0000"/>
                </a:solidFill>
              </a:rPr>
              <a:t>ДЕНЬ ОТКРЫТИЯ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 5 ЯНВАРЯ 2018 ГОДА В НАШ ПАНСИОНАТ БЫЛ ЗАСЕЛЕН ПЕРВЫЙ КЛИЕНТ.</a:t>
            </a:r>
            <a:endParaRPr lang="ru-RU" sz="2000" dirty="0"/>
          </a:p>
        </p:txBody>
      </p:sp>
      <p:pic>
        <p:nvPicPr>
          <p:cNvPr id="4" name="Содержимое 3" descr="20180103_1708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8922" y="1556792"/>
            <a:ext cx="8046156" cy="468052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rgbClr val="FF0000"/>
                </a:solidFill>
              </a:rPr>
              <a:t>РЕЗУЛЬТАТЫ РАБОТЫ ЗА 2018 ГОД.</a:t>
            </a:r>
            <a:br>
              <a:rPr lang="ru-RU" sz="3100" b="1" dirty="0">
                <a:solidFill>
                  <a:srgbClr val="FF0000"/>
                </a:solidFill>
              </a:rPr>
            </a:br>
            <a:br>
              <a:rPr lang="ru-RU" sz="2500" b="1" dirty="0">
                <a:solidFill>
                  <a:srgbClr val="FF0000"/>
                </a:solidFill>
              </a:rPr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Количество обслуженных клиентов – 78 человек.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Предоставлено услуг: 71055, из них:</a:t>
            </a:r>
          </a:p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</a:rPr>
              <a:t>социально-бытовых: 43044</a:t>
            </a:r>
          </a:p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</a:rPr>
              <a:t>социально-медицинских: 12209</a:t>
            </a:r>
          </a:p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</a:rPr>
              <a:t>социально-психологических: 3273</a:t>
            </a:r>
          </a:p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</a:rPr>
              <a:t>социально-педагогических: 4952</a:t>
            </a:r>
          </a:p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</a:rPr>
              <a:t>социально-трудовых: 2002</a:t>
            </a:r>
          </a:p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</a:rPr>
              <a:t>услуги в целях повышения коммуникативного</a:t>
            </a:r>
          </a:p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</a:rPr>
              <a:t>потенциала получателей социальных услуг,</a:t>
            </a:r>
          </a:p>
          <a:p>
            <a:pPr>
              <a:buNone/>
            </a:pPr>
            <a:r>
              <a:rPr lang="ru-RU" sz="2000" b="1" dirty="0">
                <a:solidFill>
                  <a:srgbClr val="002060"/>
                </a:solidFill>
              </a:rPr>
              <a:t>имеющих ограничения жизнедеятельности: 5611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539552" y="1196752"/>
          <a:ext cx="3888432" cy="52565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Acrobat Document" r:id="rId3" imgW="5829300" imgH="7543800" progId="AcroExch.Document.7">
                  <p:embed/>
                </p:oleObj>
              </mc:Choice>
              <mc:Fallback>
                <p:oleObj name="Acrobat Document" r:id="rId3" imgW="5829300" imgH="7543800" progId="AcroExch.Document.7">
                  <p:embed/>
                  <p:pic>
                    <p:nvPicPr>
                      <p:cNvPr id="819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196752"/>
                        <a:ext cx="3888432" cy="52565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4716016" y="1196752"/>
          <a:ext cx="3960440" cy="52565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Acrobat Document" r:id="rId5" imgW="5829300" imgH="7543800" progId="AcroExch.Document.7">
                  <p:embed/>
                </p:oleObj>
              </mc:Choice>
              <mc:Fallback>
                <p:oleObj name="Acrobat Document" r:id="rId5" imgW="5829300" imgH="7543800" progId="AcroExch.Document.7">
                  <p:embed/>
                  <p:pic>
                    <p:nvPicPr>
                      <p:cNvPr id="819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1196752"/>
                        <a:ext cx="3960440" cy="52565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9220" name="Object 4"/>
          <p:cNvGraphicFramePr>
            <a:graphicFrameLocks noChangeAspect="1"/>
          </p:cNvGraphicFramePr>
          <p:nvPr/>
        </p:nvGraphicFramePr>
        <p:xfrm>
          <a:off x="467544" y="1196752"/>
          <a:ext cx="4032448" cy="4968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Acrobat Document" r:id="rId3" imgW="5829300" imgH="7543800" progId="AcroExch.Document.7">
                  <p:embed/>
                </p:oleObj>
              </mc:Choice>
              <mc:Fallback>
                <p:oleObj name="Acrobat Document" r:id="rId3" imgW="5829300" imgH="7543800" progId="AcroExch.Document.7">
                  <p:embed/>
                  <p:pic>
                    <p:nvPicPr>
                      <p:cNvPr id="922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4032448" cy="49685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5"/>
          <p:cNvGraphicFramePr>
            <a:graphicFrameLocks noChangeAspect="1"/>
          </p:cNvGraphicFramePr>
          <p:nvPr/>
        </p:nvGraphicFramePr>
        <p:xfrm>
          <a:off x="4716016" y="1196752"/>
          <a:ext cx="3960440" cy="4968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Acrobat Document" r:id="rId5" imgW="5829300" imgH="7543800" progId="AcroExch.Document.7">
                  <p:embed/>
                </p:oleObj>
              </mc:Choice>
              <mc:Fallback>
                <p:oleObj name="Acrobat Document" r:id="rId5" imgW="5829300" imgH="7543800" progId="AcroExch.Document.7">
                  <p:embed/>
                  <p:pic>
                    <p:nvPicPr>
                      <p:cNvPr id="92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1196752"/>
                        <a:ext cx="3960440" cy="49685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539552" y="1268760"/>
          <a:ext cx="3960440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Acrobat Document" r:id="rId3" imgW="5829300" imgH="7543800" progId="AcroExch.Document.7">
                  <p:embed/>
                </p:oleObj>
              </mc:Choice>
              <mc:Fallback>
                <p:oleObj name="Acrobat Document" r:id="rId3" imgW="5829300" imgH="7543800" progId="AcroExch.Document.7">
                  <p:embed/>
                  <p:pic>
                    <p:nvPicPr>
                      <p:cNvPr id="1024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268760"/>
                        <a:ext cx="3960440" cy="48965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5"/>
          <p:cNvGraphicFramePr>
            <a:graphicFrameLocks noChangeAspect="1"/>
          </p:cNvGraphicFramePr>
          <p:nvPr/>
        </p:nvGraphicFramePr>
        <p:xfrm>
          <a:off x="4644008" y="1268760"/>
          <a:ext cx="4032448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Acrobat Document" r:id="rId5" imgW="5829300" imgH="7543800" progId="AcroExch.Document.7">
                  <p:embed/>
                </p:oleObj>
              </mc:Choice>
              <mc:Fallback>
                <p:oleObj name="Acrobat Document" r:id="rId5" imgW="5829300" imgH="7543800" progId="AcroExch.Document.7">
                  <p:embed/>
                  <p:pic>
                    <p:nvPicPr>
                      <p:cNvPr id="1024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268760"/>
                        <a:ext cx="4032448" cy="48965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467544" y="1268760"/>
          <a:ext cx="4032448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Acrobat Document" r:id="rId3" imgW="5829300" imgH="7543800" progId="AcroExch.Document.7">
                  <p:embed/>
                </p:oleObj>
              </mc:Choice>
              <mc:Fallback>
                <p:oleObj name="Acrobat Document" r:id="rId3" imgW="5829300" imgH="7543800" progId="AcroExch.Document.7">
                  <p:embed/>
                  <p:pic>
                    <p:nvPicPr>
                      <p:cNvPr id="1126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268760"/>
                        <a:ext cx="4032448" cy="48965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5"/>
          <p:cNvGraphicFramePr>
            <a:graphicFrameLocks noChangeAspect="1"/>
          </p:cNvGraphicFramePr>
          <p:nvPr/>
        </p:nvGraphicFramePr>
        <p:xfrm>
          <a:off x="4644008" y="1268760"/>
          <a:ext cx="4032448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Acrobat Document" r:id="rId5" imgW="5829300" imgH="7543800" progId="AcroExch.Document.7">
                  <p:embed/>
                </p:oleObj>
              </mc:Choice>
              <mc:Fallback>
                <p:oleObj name="Acrobat Document" r:id="rId5" imgW="5829300" imgH="7543800" progId="AcroExch.Document.7">
                  <p:embed/>
                  <p:pic>
                    <p:nvPicPr>
                      <p:cNvPr id="1126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268760"/>
                        <a:ext cx="4032448" cy="48965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467544" y="1268760"/>
          <a:ext cx="4032448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" name="Acrobat Document" r:id="rId3" imgW="5829300" imgH="7543800" progId="AcroExch.Document.7">
                  <p:embed/>
                </p:oleObj>
              </mc:Choice>
              <mc:Fallback>
                <p:oleObj name="Acrobat Document" r:id="rId3" imgW="5829300" imgH="7543800" progId="AcroExch.Document.7">
                  <p:embed/>
                  <p:pic>
                    <p:nvPicPr>
                      <p:cNvPr id="1229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268760"/>
                        <a:ext cx="4032448" cy="48965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5"/>
          <p:cNvGraphicFramePr>
            <a:graphicFrameLocks noChangeAspect="1"/>
          </p:cNvGraphicFramePr>
          <p:nvPr/>
        </p:nvGraphicFramePr>
        <p:xfrm>
          <a:off x="4716016" y="1268760"/>
          <a:ext cx="3960440" cy="489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Acrobat Document" r:id="rId5" imgW="5829300" imgH="7543800" progId="AcroExch.Document.7">
                  <p:embed/>
                </p:oleObj>
              </mc:Choice>
              <mc:Fallback>
                <p:oleObj name="Acrobat Document" r:id="rId5" imgW="5829300" imgH="7543800" progId="AcroExch.Document.7">
                  <p:embed/>
                  <p:pic>
                    <p:nvPicPr>
                      <p:cNvPr id="1229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1268760"/>
                        <a:ext cx="3960440" cy="48965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ОТЗЫВЫ О НАШЕЙ РАБОТЕ</a:t>
            </a:r>
            <a:endParaRPr lang="ru-RU" sz="30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3316" name="Object 4"/>
          <p:cNvGraphicFramePr>
            <a:graphicFrameLocks noChangeAspect="1"/>
          </p:cNvGraphicFramePr>
          <p:nvPr/>
        </p:nvGraphicFramePr>
        <p:xfrm>
          <a:off x="467544" y="1196752"/>
          <a:ext cx="4032448" cy="4968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" name="Acrobat Document" r:id="rId3" imgW="5829300" imgH="7543800" progId="AcroExch.Document.7">
                  <p:embed/>
                </p:oleObj>
              </mc:Choice>
              <mc:Fallback>
                <p:oleObj name="Acrobat Document" r:id="rId3" imgW="5829300" imgH="7543800" progId="AcroExch.Document.7">
                  <p:embed/>
                  <p:pic>
                    <p:nvPicPr>
                      <p:cNvPr id="1331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4032448" cy="49685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7" name="Object 5"/>
          <p:cNvGraphicFramePr>
            <a:graphicFrameLocks noChangeAspect="1"/>
          </p:cNvGraphicFramePr>
          <p:nvPr/>
        </p:nvGraphicFramePr>
        <p:xfrm>
          <a:off x="4644008" y="1196752"/>
          <a:ext cx="4032448" cy="4968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Acrobat Document" r:id="rId5" imgW="5829300" imgH="7543800" progId="AcroExch.Document.7">
                  <p:embed/>
                </p:oleObj>
              </mc:Choice>
              <mc:Fallback>
                <p:oleObj name="Acrobat Document" r:id="rId5" imgW="5829300" imgH="7543800" progId="AcroExch.Document.7">
                  <p:embed/>
                  <p:pic>
                    <p:nvPicPr>
                      <p:cNvPr id="133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196752"/>
                        <a:ext cx="4032448" cy="49685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/>
          </a:bodyPr>
          <a:lstStyle/>
          <a:p>
            <a:r>
              <a:rPr lang="ru-RU" sz="3100" b="1" dirty="0">
                <a:solidFill>
                  <a:srgbClr val="FF0000"/>
                </a:solidFill>
              </a:rPr>
              <a:t>МЫ РАДЫ ВИДЕТЬ ВАС</a:t>
            </a:r>
            <a:br>
              <a:rPr lang="ru-RU" sz="3100" b="1" dirty="0">
                <a:solidFill>
                  <a:srgbClr val="FF0000"/>
                </a:solidFill>
              </a:rPr>
            </a:br>
            <a:r>
              <a:rPr lang="ru-RU" sz="3100" b="1" dirty="0">
                <a:solidFill>
                  <a:srgbClr val="FF0000"/>
                </a:solidFill>
              </a:rPr>
              <a:t>ПО АДРЕСУ:</a:t>
            </a:r>
            <a:br>
              <a:rPr lang="ru-RU" sz="3100" b="1" dirty="0">
                <a:solidFill>
                  <a:srgbClr val="FF0000"/>
                </a:solidFill>
              </a:rPr>
            </a:br>
            <a:br>
              <a:rPr lang="ru-RU" sz="3100" b="1" dirty="0">
                <a:solidFill>
                  <a:srgbClr val="FF0000"/>
                </a:solidFill>
              </a:rPr>
            </a:br>
            <a:r>
              <a:rPr lang="ru-RU" sz="3100" b="1" dirty="0">
                <a:solidFill>
                  <a:srgbClr val="FF0000"/>
                </a:solidFill>
              </a:rPr>
              <a:t>г.БРАТСК</a:t>
            </a:r>
            <a:br>
              <a:rPr lang="ru-RU" sz="3100" b="1" dirty="0">
                <a:solidFill>
                  <a:srgbClr val="FF0000"/>
                </a:solidFill>
              </a:rPr>
            </a:br>
            <a:r>
              <a:rPr lang="ru-RU" sz="3100" b="1" dirty="0">
                <a:solidFill>
                  <a:srgbClr val="FF0000"/>
                </a:solidFill>
              </a:rPr>
              <a:t>ул. ПИОНЕРСКАЯ 3Б</a:t>
            </a:r>
            <a:br>
              <a:rPr lang="ru-RU" sz="3100" b="1" dirty="0">
                <a:solidFill>
                  <a:srgbClr val="FF0000"/>
                </a:solidFill>
              </a:rPr>
            </a:br>
            <a:br>
              <a:rPr lang="ru-RU" sz="3100" b="1" dirty="0">
                <a:solidFill>
                  <a:srgbClr val="FF0000"/>
                </a:solidFill>
              </a:rPr>
            </a:br>
            <a:r>
              <a:rPr lang="ru-RU" sz="3100" b="1" dirty="0">
                <a:solidFill>
                  <a:srgbClr val="FF0000"/>
                </a:solidFill>
              </a:rPr>
              <a:t>тел. 8-902-179-62-37</a:t>
            </a:r>
            <a:br>
              <a:rPr lang="en-US" sz="3100" b="1" dirty="0">
                <a:solidFill>
                  <a:srgbClr val="FF0000"/>
                </a:solidFill>
              </a:rPr>
            </a:br>
            <a:br>
              <a:rPr lang="ru-RU" sz="3100" b="1" dirty="0">
                <a:solidFill>
                  <a:srgbClr val="FF0000"/>
                </a:solidFill>
              </a:rPr>
            </a:br>
            <a:r>
              <a:rPr lang="ru-RU" sz="3100" b="1" dirty="0" err="1">
                <a:solidFill>
                  <a:srgbClr val="FF0000"/>
                </a:solidFill>
              </a:rPr>
              <a:t>эл</a:t>
            </a:r>
            <a:r>
              <a:rPr lang="ru-RU" sz="3100" b="1" dirty="0">
                <a:solidFill>
                  <a:srgbClr val="FF0000"/>
                </a:solidFill>
              </a:rPr>
              <a:t>. почта:</a:t>
            </a:r>
            <a:r>
              <a:rPr lang="en-US" sz="3100" b="1" dirty="0">
                <a:solidFill>
                  <a:srgbClr val="FF0000"/>
                </a:solidFill>
              </a:rPr>
              <a:t> cso4506@mail.ru</a:t>
            </a:r>
            <a:r>
              <a:rPr lang="ru-RU" sz="3100" b="1" dirty="0">
                <a:solidFill>
                  <a:srgbClr val="FF0000"/>
                </a:solidFill>
              </a:rPr>
              <a:t> </a:t>
            </a:r>
            <a:br>
              <a:rPr lang="ru-RU" sz="3100" b="1" dirty="0">
                <a:solidFill>
                  <a:srgbClr val="FF0000"/>
                </a:solidFill>
              </a:rPr>
            </a:br>
            <a:br>
              <a:rPr lang="ru-RU" sz="2500" b="1" dirty="0">
                <a:solidFill>
                  <a:srgbClr val="FF0000"/>
                </a:solidFill>
              </a:rPr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73216"/>
            <a:ext cx="8229600" cy="1224136"/>
          </a:xfrm>
        </p:spPr>
        <p:txBody>
          <a:bodyPr>
            <a:normAutofit/>
          </a:bodyPr>
          <a:lstStyle/>
          <a:p>
            <a:endParaRPr lang="ru-RU" sz="2000" b="1" dirty="0">
              <a:solidFill>
                <a:srgbClr val="002060"/>
              </a:solidFill>
            </a:endParaRPr>
          </a:p>
          <a:p>
            <a:endParaRPr lang="ru-RU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1158</TotalTime>
  <Words>106</Words>
  <Application>Microsoft Office PowerPoint</Application>
  <PresentationFormat>Экран (4:3)</PresentationFormat>
  <Paragraphs>27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ИСТОРИЯ РАЗВИТИЯ ОРГАНИЗАЦИИ</vt:lpstr>
      <vt:lpstr>ИСТОРИЯ РАЗВИТИЯ ОРГАНИЗАЦИИ</vt:lpstr>
      <vt:lpstr>ИСТОРИЯ РАЗВИТИЯ ОРГАНИЗАЦИИ</vt:lpstr>
      <vt:lpstr>ИСТОРИЯ РАЗВИТИЯ ОРГАНИЗАЦИИ</vt:lpstr>
      <vt:lpstr>ИСТОРИЯ РАЗВИТИЯ ОРГАНИЗАЦИИ</vt:lpstr>
      <vt:lpstr>ДЕНЬ ОТКРЫТИЯ  5 ЯНВАРЯ 2018 ГОДА В НАШ ПАНСИОНАТ БЫЛ ЗАСЕЛЕН ПЕРВЫЙ КЛИЕНТ.</vt:lpstr>
      <vt:lpstr>РЕЗУЛЬТАТЫ РАБОТЫ ЗА 2018 ГОД.  </vt:lpstr>
      <vt:lpstr>ОТЗЫВЫ О НАШЕЙ РАБОТЕ</vt:lpstr>
      <vt:lpstr>ОТЗЫВЫ О НАШЕЙ РАБОТЕ</vt:lpstr>
      <vt:lpstr>ОТЗЫВЫ О НАШЕЙ РАБОТЕ</vt:lpstr>
      <vt:lpstr>ОТЗЫВЫ О НАШЕЙ РАБОТЕ</vt:lpstr>
      <vt:lpstr>ОТЗЫВЫ О НАШЕЙ РАБОТЕ</vt:lpstr>
      <vt:lpstr>ОТЗЫВЫ О НАШЕЙ РАБОТЕ</vt:lpstr>
      <vt:lpstr>МЫ РАДЫ ВИДЕТЬ ВАС ПО АДРЕСУ:  г.БРАТСК ул. ПИОНЕРСКАЯ 3Б  тел. 8-902-179-62-37  эл. почта: cso4506@mail.ru  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79021796237</cp:lastModifiedBy>
  <cp:revision>114</cp:revision>
  <dcterms:created xsi:type="dcterms:W3CDTF">2015-05-15T06:58:36Z</dcterms:created>
  <dcterms:modified xsi:type="dcterms:W3CDTF">2019-01-15T06:54:51Z</dcterms:modified>
</cp:coreProperties>
</file>