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306" r:id="rId3"/>
    <p:sldId id="311" r:id="rId4"/>
    <p:sldId id="313" r:id="rId5"/>
    <p:sldId id="315" r:id="rId6"/>
    <p:sldId id="312" r:id="rId7"/>
    <p:sldId id="314" r:id="rId8"/>
    <p:sldId id="30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59" autoAdjust="0"/>
  </p:normalViewPr>
  <p:slideViewPr>
    <p:cSldViewPr>
      <p:cViewPr varScale="1">
        <p:scale>
          <a:sx n="104" d="100"/>
          <a:sy n="104" d="100"/>
        </p:scale>
        <p:origin x="2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7572-9EE9-4BDB-8B25-C8EE945ACBA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0CE6C-6098-4C35-B259-CE00F613F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D30A-E317-40E1-9674-BDBA5420D311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so4506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708920"/>
            <a:ext cx="8424936" cy="20774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 Black" pitchFamily="34" charset="0"/>
              </a:rPr>
              <a:t>АНСОО ЦСО «МИЛОСЕРДИЕ</a:t>
            </a:r>
            <a:r>
              <a:rPr lang="ru-RU" sz="3200" b="1" dirty="0" smtClean="0">
                <a:latin typeface="Arial Black" pitchFamily="34" charset="0"/>
              </a:rPr>
              <a:t>»</a:t>
            </a:r>
            <a:endParaRPr lang="ru-RU" sz="3200" b="1" dirty="0">
              <a:latin typeface="Arial Black" pitchFamily="34" charset="0"/>
            </a:endParaRPr>
          </a:p>
          <a:p>
            <a:pPr algn="ctr"/>
            <a:r>
              <a:rPr lang="ru-RU" sz="2800" b="1" dirty="0">
                <a:latin typeface="Arial Black" pitchFamily="34" charset="0"/>
              </a:rPr>
              <a:t>ОТЧЕТ О ПРОДЕЛАННОЙ РАБОТЕ</a:t>
            </a:r>
          </a:p>
          <a:p>
            <a:pPr algn="ctr"/>
            <a:r>
              <a:rPr lang="ru-RU" sz="2800" b="1" dirty="0">
                <a:latin typeface="Arial Black" pitchFamily="34" charset="0"/>
              </a:rPr>
              <a:t>ЗА </a:t>
            </a:r>
            <a:r>
              <a:rPr lang="ru-RU" sz="2800" b="1" dirty="0" smtClean="0">
                <a:latin typeface="Arial Black" pitchFamily="34" charset="0"/>
              </a:rPr>
              <a:t>2021 </a:t>
            </a:r>
            <a:r>
              <a:rPr lang="ru-RU" sz="2800" b="1" dirty="0">
                <a:latin typeface="Arial Black" pitchFamily="34" charset="0"/>
              </a:rPr>
              <a:t>ГОД</a:t>
            </a:r>
            <a:endParaRPr lang="ru-RU" sz="3400" b="1" dirty="0">
              <a:latin typeface="Arial Black" pitchFamily="34" charset="0"/>
            </a:endParaRPr>
          </a:p>
        </p:txBody>
      </p:sp>
      <p:pic>
        <p:nvPicPr>
          <p:cNvPr id="1026" name="Picture 2" descr="C:\Users\SnowBars\Desktop\фотки для фильма\f2ba03f32ffad3d11f18d228832084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404664"/>
            <a:ext cx="2808312" cy="189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4900" b="1" dirty="0"/>
              <a:t>РЕЗУЛЬТАТЫ РАБОТЫ</a:t>
            </a:r>
            <a:br>
              <a:rPr lang="ru-RU" sz="4900" b="1" dirty="0"/>
            </a:br>
            <a:r>
              <a:rPr lang="ru-RU" sz="4900" b="1" dirty="0"/>
              <a:t>ЗА </a:t>
            </a:r>
            <a:r>
              <a:rPr lang="ru-RU" sz="4900" b="1" dirty="0" smtClean="0"/>
              <a:t>2021 ГОД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2500" b="1" dirty="0">
                <a:solidFill>
                  <a:srgbClr val="FF0000"/>
                </a:solidFill>
              </a:rPr>
              <a:t/>
            </a: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500462"/>
          </a:xfrm>
        </p:spPr>
        <p:txBody>
          <a:bodyPr>
            <a:noAutofit/>
          </a:bodyPr>
          <a:lstStyle/>
          <a:p>
            <a:r>
              <a:rPr lang="ru-RU" sz="2800" dirty="0"/>
              <a:t>Количество обслуженных клиентов за </a:t>
            </a:r>
            <a:r>
              <a:rPr lang="ru-RU" sz="2800" dirty="0" smtClean="0"/>
              <a:t>год 117 человек</a:t>
            </a:r>
            <a:endParaRPr lang="ru-RU" sz="2800" dirty="0"/>
          </a:p>
          <a:p>
            <a:r>
              <a:rPr lang="ru-RU" sz="2800" dirty="0"/>
              <a:t>Предоставлено услуг </a:t>
            </a:r>
            <a:r>
              <a:rPr lang="ru-RU" sz="2800" dirty="0" smtClean="0"/>
              <a:t>всего 516174</a:t>
            </a:r>
          </a:p>
          <a:p>
            <a:r>
              <a:rPr lang="ru-RU" sz="2800" dirty="0" smtClean="0"/>
              <a:t>из </a:t>
            </a:r>
            <a:r>
              <a:rPr lang="ru-RU" sz="2800" dirty="0"/>
              <a:t>них:</a:t>
            </a:r>
          </a:p>
          <a:p>
            <a:pPr>
              <a:buNone/>
            </a:pPr>
            <a:r>
              <a:rPr lang="ru-RU" sz="2800" dirty="0"/>
              <a:t>социально-бытовых: </a:t>
            </a:r>
            <a:r>
              <a:rPr lang="ru-RU" sz="2800" dirty="0" smtClean="0"/>
              <a:t>454829</a:t>
            </a:r>
            <a:endParaRPr lang="ru-RU" sz="2800" dirty="0"/>
          </a:p>
          <a:p>
            <a:pPr>
              <a:buNone/>
            </a:pPr>
            <a:r>
              <a:rPr lang="ru-RU" sz="2800" dirty="0"/>
              <a:t>социально-медицинских: </a:t>
            </a:r>
            <a:r>
              <a:rPr lang="ru-RU" sz="2800" dirty="0" smtClean="0"/>
              <a:t>61261</a:t>
            </a:r>
          </a:p>
          <a:p>
            <a:pPr>
              <a:buNone/>
            </a:pPr>
            <a:r>
              <a:rPr lang="ru-RU" sz="2800" dirty="0" smtClean="0"/>
              <a:t>социально-педагогических:84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232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776864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26" y="2204864"/>
            <a:ext cx="7757747" cy="31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0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27" y="1988840"/>
            <a:ext cx="7817146" cy="362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8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46" y="1340768"/>
            <a:ext cx="7730908" cy="52306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34481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МЫ РАДЫ ВИДЕТЬ ВАС</a:t>
            </a:r>
            <a:br>
              <a:rPr lang="ru-RU" sz="3100" b="1" dirty="0"/>
            </a:br>
            <a:r>
              <a:rPr lang="ru-RU" sz="3100" b="1" dirty="0"/>
              <a:t>ПО АДРЕСУ:</a:t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г</a:t>
            </a:r>
            <a:r>
              <a:rPr lang="ru-RU" sz="3100" b="1" dirty="0" smtClean="0"/>
              <a:t>. БРАТСК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ул. </a:t>
            </a:r>
            <a:r>
              <a:rPr lang="ru-RU" sz="3100" b="1" dirty="0" smtClean="0"/>
              <a:t>ПИОНЕРСКАЯ, </a:t>
            </a:r>
            <a:r>
              <a:rPr lang="ru-RU" sz="3100" b="1" dirty="0"/>
              <a:t>3Б;</a:t>
            </a:r>
            <a:br>
              <a:rPr lang="ru-RU" sz="3100" b="1" dirty="0"/>
            </a:br>
            <a:r>
              <a:rPr lang="ru-RU" sz="3100" b="1" dirty="0"/>
              <a:t>ул. </a:t>
            </a:r>
            <a:r>
              <a:rPr lang="ru-RU" sz="3100" b="1" dirty="0" smtClean="0"/>
              <a:t>ЖЕЛЕЗНОДОРОЖНАЯ, </a:t>
            </a:r>
            <a:r>
              <a:rPr lang="ru-RU" sz="3100" b="1" dirty="0"/>
              <a:t>9А</a:t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тел. 8-902-179-62-37</a:t>
            </a:r>
            <a:br>
              <a:rPr lang="ru-RU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err="1"/>
              <a:t>эл</a:t>
            </a:r>
            <a:r>
              <a:rPr lang="ru-RU" sz="3100" b="1" dirty="0"/>
              <a:t>. почта:</a:t>
            </a:r>
            <a:r>
              <a:rPr lang="en-US" sz="3100" b="1" dirty="0"/>
              <a:t> </a:t>
            </a:r>
            <a:r>
              <a:rPr lang="en-US" sz="3100" b="1" dirty="0">
                <a:solidFill>
                  <a:srgbClr val="FF0000"/>
                </a:solidFill>
                <a:hlinkClick r:id="rId2"/>
              </a:rPr>
              <a:t>cso4506@mail.ru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наш сайт: </a:t>
            </a:r>
            <a:r>
              <a:rPr lang="en-US" sz="3100" b="1" dirty="0">
                <a:solidFill>
                  <a:srgbClr val="002060"/>
                </a:solidFill>
              </a:rPr>
              <a:t>anoruth.ru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2500" b="1" dirty="0">
                <a:solidFill>
                  <a:srgbClr val="FF0000"/>
                </a:solidFill>
              </a:rPr>
              <a:t/>
            </a: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4392</TotalTime>
  <Words>41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Verdana</vt:lpstr>
      <vt:lpstr>Тема Office</vt:lpstr>
      <vt:lpstr>Презентация PowerPoint</vt:lpstr>
      <vt:lpstr> РЕЗУЛЬТАТЫ РАБОТЫ ЗА 2021 ГОД  </vt:lpstr>
      <vt:lpstr>ОТЗЫВЫ О НАШЕЙ РАБОТЕ</vt:lpstr>
      <vt:lpstr>Отзывы</vt:lpstr>
      <vt:lpstr>Отзывы</vt:lpstr>
      <vt:lpstr>Отзывы</vt:lpstr>
      <vt:lpstr>Отзывы</vt:lpstr>
      <vt:lpstr> МЫ РАДЫ ВИДЕТЬ ВАС ПО АДРЕСУ:  г. БРАТСК ул. ПИОНЕРСКАЯ, 3Б; ул. ЖЕЛЕЗНОДОРОЖНАЯ, 9А  тел. 8-902-179-62-37   эл. почта: cso4506@mail.ru наш сайт: anoruth.ru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Милосердие</cp:lastModifiedBy>
  <cp:revision>167</cp:revision>
  <dcterms:created xsi:type="dcterms:W3CDTF">2015-05-15T06:58:36Z</dcterms:created>
  <dcterms:modified xsi:type="dcterms:W3CDTF">2022-02-16T08:41:09Z</dcterms:modified>
</cp:coreProperties>
</file>