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306" r:id="rId3"/>
    <p:sldId id="319" r:id="rId4"/>
    <p:sldId id="327" r:id="rId5"/>
    <p:sldId id="321" r:id="rId6"/>
    <p:sldId id="330" r:id="rId7"/>
    <p:sldId id="322" r:id="rId8"/>
    <p:sldId id="331" r:id="rId9"/>
    <p:sldId id="332" r:id="rId10"/>
    <p:sldId id="339" r:id="rId11"/>
    <p:sldId id="334" r:id="rId12"/>
    <p:sldId id="333" r:id="rId13"/>
    <p:sldId id="335" r:id="rId14"/>
    <p:sldId id="336" r:id="rId15"/>
    <p:sldId id="338" r:id="rId16"/>
    <p:sldId id="337" r:id="rId17"/>
    <p:sldId id="314" r:id="rId18"/>
    <p:sldId id="329" r:id="rId19"/>
    <p:sldId id="328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5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789040"/>
            <a:ext cx="8424936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АНСОО ЦСО «КАК ДОМА»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ОТЧЁТ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ЗА 2025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6892F-594E-40BB-8EF0-68973928E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>
          <a:xfrm>
            <a:off x="1763688" y="116632"/>
            <a:ext cx="5063041" cy="367240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8B07A5-216E-4029-884F-E8E8D93B8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71" y="1600200"/>
            <a:ext cx="6048057" cy="4525963"/>
          </a:xfrm>
        </p:spPr>
      </p:pic>
    </p:spTree>
    <p:extLst>
      <p:ext uri="{BB962C8B-B14F-4D97-AF65-F5344CB8AC3E}">
        <p14:creationId xmlns:p14="http://schemas.microsoft.com/office/powerpoint/2010/main" val="253043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DA42A7-7783-4C1C-8900-5BA65D79E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828434" cy="4525963"/>
          </a:xfrm>
        </p:spPr>
      </p:pic>
    </p:spTree>
    <p:extLst>
      <p:ext uri="{BB962C8B-B14F-4D97-AF65-F5344CB8AC3E}">
        <p14:creationId xmlns:p14="http://schemas.microsoft.com/office/powerpoint/2010/main" val="40231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08A4F6-A759-4DA5-8107-800B8FF6F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F11883-39DF-4348-A0B3-43C4552C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763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CD098CD-0AF7-4FBB-B6EE-A99B53F1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2380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BB851CF-335A-4851-8063-EE9F862E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1772816"/>
            <a:ext cx="7954064" cy="3584833"/>
          </a:xfrm>
        </p:spPr>
      </p:pic>
    </p:spTree>
    <p:extLst>
      <p:ext uri="{BB962C8B-B14F-4D97-AF65-F5344CB8AC3E}">
        <p14:creationId xmlns:p14="http://schemas.microsoft.com/office/powerpoint/2010/main" val="3330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EBF4AC4-8D14-4AB2-B9F5-CA1E62C58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6" y="1628800"/>
            <a:ext cx="3404529" cy="45259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AD8B6-D8A1-4B27-AF19-17618773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7" y="1637039"/>
            <a:ext cx="3394472" cy="4525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8879C-2A72-4721-8B1F-0E720613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844824"/>
            <a:ext cx="8391378" cy="3955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6CC56-D6C3-4D7F-B962-9F669574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" y="1628800"/>
            <a:ext cx="8905890" cy="43104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FE9F0-D3B6-4EEE-8E3A-850E8F8D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72919" cy="4346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/>
              <a:t>РЕЗУЛЬТАТЫ РАБОТЫ</a:t>
            </a:r>
            <a:br>
              <a:rPr lang="ru-RU" sz="4900" b="1" dirty="0"/>
            </a:br>
            <a:r>
              <a:rPr lang="ru-RU" sz="4900" b="1" dirty="0"/>
              <a:t>ЗА 2025 ГОД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/>
              <a:t>Количество обслуженных клиентов за </a:t>
            </a:r>
            <a:r>
              <a:rPr lang="ru-RU" sz="2800"/>
              <a:t>год 125 </a:t>
            </a:r>
            <a:r>
              <a:rPr lang="ru-RU" sz="2800" dirty="0"/>
              <a:t>человек</a:t>
            </a:r>
          </a:p>
          <a:p>
            <a:r>
              <a:rPr lang="ru-RU" sz="2800" dirty="0"/>
              <a:t>Предоставлено услуг всего 853020</a:t>
            </a:r>
          </a:p>
          <a:p>
            <a:r>
              <a:rPr lang="ru-RU" sz="2800" dirty="0"/>
              <a:t>из них:</a:t>
            </a:r>
          </a:p>
          <a:p>
            <a:pPr>
              <a:buNone/>
            </a:pPr>
            <a:r>
              <a:rPr lang="ru-RU" sz="2800" dirty="0"/>
              <a:t>социально-бытовых: 749439</a:t>
            </a:r>
          </a:p>
          <a:p>
            <a:pPr>
              <a:buNone/>
            </a:pPr>
            <a:r>
              <a:rPr lang="ru-RU" sz="2800" dirty="0"/>
              <a:t>социально-медицинских: 102916</a:t>
            </a:r>
          </a:p>
          <a:p>
            <a:pPr>
              <a:buNone/>
            </a:pPr>
            <a:r>
              <a:rPr lang="ru-RU" sz="2800" dirty="0"/>
              <a:t>социально-педагогических:665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9280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МЫ РАДЫ ВИДЕТЬ ВАС</a:t>
            </a:r>
            <a:br>
              <a:rPr lang="ru-RU" sz="3100" b="1" dirty="0"/>
            </a:br>
            <a:r>
              <a:rPr lang="ru-RU" sz="3100" b="1" dirty="0"/>
              <a:t>ПО АДРЕСУ: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г. БРАТСК</a:t>
            </a:r>
            <a:br>
              <a:rPr lang="ru-RU" sz="3100" b="1" dirty="0"/>
            </a:br>
            <a:r>
              <a:rPr lang="ru-RU" sz="3100" b="1" dirty="0"/>
              <a:t>ул. ПИОНЕРСКАЯ, 3Б;</a:t>
            </a:r>
            <a:br>
              <a:rPr lang="ru-RU" sz="3100" b="1" dirty="0"/>
            </a:br>
            <a:r>
              <a:rPr lang="ru-RU" sz="3100" b="1" dirty="0"/>
              <a:t>п. ОСИНОВКА</a:t>
            </a:r>
            <a:br>
              <a:rPr lang="ru-RU" sz="3100" b="1" dirty="0"/>
            </a:br>
            <a:r>
              <a:rPr lang="ru-RU" sz="3100" b="1" dirty="0"/>
              <a:t>ул. ЖЕЛЕЗНОДОРОЖНАЯ, 9А;</a:t>
            </a:r>
            <a:br>
              <a:rPr lang="ru-RU" sz="3100" b="1" dirty="0"/>
            </a:br>
            <a:r>
              <a:rPr lang="ru-RU" sz="3100" b="1" dirty="0"/>
              <a:t> п. ПАДУН</a:t>
            </a:r>
            <a:br>
              <a:rPr lang="ru-RU" sz="3100" b="1" dirty="0"/>
            </a:br>
            <a:r>
              <a:rPr lang="ru-RU" sz="3100" b="1" dirty="0"/>
              <a:t>пер. ДУБЫНИНСКИЙ, 20</a:t>
            </a:r>
            <a:br>
              <a:rPr lang="ru-RU" sz="3100" b="1" dirty="0"/>
            </a:br>
            <a:r>
              <a:rPr lang="ru-RU" sz="3100" b="1" dirty="0"/>
              <a:t>тел. 8-902-179-62-37</a:t>
            </a:r>
            <a:br>
              <a:rPr lang="ru-RU" sz="31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эл. почта: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7B5A9-C7D6-496E-ACD3-B7981BE18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Пансионат "Как Дома" продолжает дарить маленькие радости деткам ОГКУСО "Социально-реабилитационный центр для несовершеннолетних Братского района". </a:t>
            </a:r>
            <a:br>
              <a:rPr lang="ru-RU" sz="1600" b="1" dirty="0"/>
            </a:br>
            <a:endParaRPr lang="ru-RU" sz="1600" b="1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A7BF7-5EFE-4791-816C-C4C4A283E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4" y="2284926"/>
            <a:ext cx="8136904" cy="36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800" b="1" dirty="0"/>
              <a:t>Центр с 2015 года проводит комплекс мероприятий, направленных на восстановление, сохранение и развитие физического и психического здоровья несовершеннолетних.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86D05C-766D-48C5-A11E-904B110ED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3127"/>
            <a:ext cx="7708467" cy="34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/>
              <a:t>ДОСУГ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Совместно с Ткачук Ольгой Юрьевной, волонтёром движения «Армия добра по-Братски», проводили увлекательные занятия по укреплению памяти для наших проживающих.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AF21A-037A-40C9-A4D9-7619F00D3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290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/>
              <a:t>ДОСУГ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Совместно с Ткачук Ольгой Юрьевной, волонтёром движения «Армия добра по-Братски», проводили увлекательные занятия по укреплению памяти для наших проживающих.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1C168-BB5A-4303-A58D-370B9A109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19" y="2513650"/>
            <a:ext cx="6746629" cy="3435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71400"/>
            <a:ext cx="8229600" cy="13681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ОБУЧЕНИЕ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руководитель Митина Анна Валентиновна приняла участие в 1-й Международной конференции по болезни Альцгеймера и деменции, которая проходила в г. Москва. </a:t>
            </a:r>
            <a:endParaRPr lang="ru-RU" sz="20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046D0F4-BE52-41C7-B505-67B588D9B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41" y="2852936"/>
            <a:ext cx="5472607" cy="371480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ОТКРЫТИЕ ТРЕТЬЕГО ОТДЕЛЕНИЯ</a:t>
            </a:r>
            <a:br>
              <a:rPr lang="ru-RU" sz="40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623595E-75CD-494B-997F-4E26C484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Мы открывали новое отделение Центра социального обслуживания «Как дома» в жилом районе Падун. Это еще один шаг к тому, чтобы забота, внимание и человеческое тепло стали ближе к тем, кому они особенно нужны.</a:t>
            </a:r>
            <a:br>
              <a:rPr lang="ru-RU" b="1" dirty="0"/>
            </a:br>
            <a:r>
              <a:rPr lang="ru-RU" b="1" dirty="0"/>
              <a:t>Новое отделение создано для того, чтобы помочь большему числу семей, где живут пожилые люди с деменцией.</a:t>
            </a:r>
            <a:br>
              <a:rPr lang="ru-RU" b="1" dirty="0"/>
            </a:br>
            <a:r>
              <a:rPr lang="ru-RU" b="1" dirty="0"/>
              <a:t>Здесь каждый день будет наполнен заботой, добротой и уважением — тем, что делает жизнь наших подопечных по-настоящему теплой.</a:t>
            </a:r>
          </a:p>
        </p:txBody>
      </p:sp>
    </p:spTree>
    <p:extLst>
      <p:ext uri="{BB962C8B-B14F-4D97-AF65-F5344CB8AC3E}">
        <p14:creationId xmlns:p14="http://schemas.microsoft.com/office/powerpoint/2010/main" val="304110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ОТКРЫТИЕ ТРЕТЬЕГО ОТДЕЛЕНИЯ</a:t>
            </a:r>
            <a:br>
              <a:rPr lang="ru-RU" sz="40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endParaRPr lang="ru-RU" sz="20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C1AED6-3B10-4981-B429-5FAA03DF3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5" y="1700808"/>
            <a:ext cx="6034617" cy="45259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7413</TotalTime>
  <Words>380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 РЕЗУЛЬТАТЫ РАБОТЫ ЗА 2025 ГОД  </vt:lpstr>
      <vt:lpstr>Благотворительность  </vt:lpstr>
      <vt:lpstr>Благотворительность  </vt:lpstr>
      <vt:lpstr>ДОСУГ  </vt:lpstr>
      <vt:lpstr>ДОСУГ  </vt:lpstr>
      <vt:lpstr>   ОБУЧЕНИЕ Наш руководитель Митина Анна Валентиновна приняла участие в 1-й Международной конференции по болезни Альцгеймера и деменции, которая проходила в г. Москва. </vt:lpstr>
      <vt:lpstr>  ОТКРЫТИЕ ТРЕТЬЕГО ОТДЕЛЕНИЯ  </vt:lpstr>
      <vt:lpstr>  ОТКРЫТИЕ ТРЕТЬЕГО ОТДЕЛЕНИЯ  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ОТЗЫВЫ О НАШЕЙ РАБОТЕ</vt:lpstr>
      <vt:lpstr>ОТЗЫВЫ О НАШЕЙ РАБОТЕ</vt:lpstr>
      <vt:lpstr>ОТЗЫВЫ О НАШЕЙ РАБОТЕ</vt:lpstr>
      <vt:lpstr> МЫ РАДЫ ВИДЕТЬ ВАС ПО АДРЕСУ:  г. БРАТСК ул. ПИОНЕРСКАЯ, 3Б; п. ОСИНОВКА ул. ЖЕЛЕЗНОДОРОЖНАЯ, 9А;  п. ПАДУН пер. ДУБЫНИНСКИЙ, 20 тел. 8-902-179-62-37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Professional</cp:lastModifiedBy>
  <cp:revision>199</cp:revision>
  <dcterms:created xsi:type="dcterms:W3CDTF">2015-05-15T06:58:36Z</dcterms:created>
  <dcterms:modified xsi:type="dcterms:W3CDTF">2026-04-08T09:06:49Z</dcterms:modified>
</cp:coreProperties>
</file>