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06" r:id="rId3"/>
    <p:sldId id="319" r:id="rId4"/>
    <p:sldId id="327" r:id="rId5"/>
    <p:sldId id="321" r:id="rId6"/>
    <p:sldId id="322" r:id="rId7"/>
    <p:sldId id="314" r:id="rId8"/>
    <p:sldId id="329" r:id="rId9"/>
    <p:sldId id="328" r:id="rId10"/>
    <p:sldId id="318" r:id="rId11"/>
    <p:sldId id="317" r:id="rId12"/>
    <p:sldId id="316" r:id="rId13"/>
    <p:sldId id="315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59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789040"/>
            <a:ext cx="8424936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АНСОО ЦСО «КАК ДОМА»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ОТЧЁТ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ЗА 2024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6892F-594E-40BB-8EF0-68973928E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>
          <a:xfrm>
            <a:off x="1763688" y="116632"/>
            <a:ext cx="5063041" cy="367240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02501-C105-4C2A-B59B-00B97175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534221"/>
            <a:ext cx="7143750" cy="4505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FDC2B-FAA8-45AF-A0A2-7C1641CB0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29200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0841A0-1ACD-4B42-9AEE-2EAB6729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397457"/>
            <a:ext cx="6191250" cy="453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31617-276D-467B-AF2B-5C7EB476B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97" y="5210941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A48F46-F2F3-482E-9DDA-E341F517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74" y="1501578"/>
            <a:ext cx="7143750" cy="453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E0E2E-76F8-41B0-9A3C-CA6BE28CE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15448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990E10-E495-453C-A21A-A9C370E4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10446"/>
            <a:ext cx="8572500" cy="4229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BFD7E-A51D-405D-B48E-2F8D0C61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29200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9280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МЫ РАДЫ ВИДЕТЬ ВАС</a:t>
            </a:r>
            <a:br>
              <a:rPr lang="ru-RU" sz="3100" b="1" dirty="0"/>
            </a:br>
            <a:r>
              <a:rPr lang="ru-RU" sz="3100" b="1" dirty="0"/>
              <a:t>ПО АДРЕСУ: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г. БРАТСК</a:t>
            </a:r>
            <a:br>
              <a:rPr lang="ru-RU" sz="3100" b="1" dirty="0"/>
            </a:br>
            <a:r>
              <a:rPr lang="ru-RU" sz="3100" b="1" dirty="0"/>
              <a:t>ул. ПИОНЕРСКАЯ, 3Б;</a:t>
            </a:r>
            <a:br>
              <a:rPr lang="ru-RU" sz="3100" b="1" dirty="0"/>
            </a:br>
            <a:r>
              <a:rPr lang="ru-RU" sz="3100" b="1" dirty="0"/>
              <a:t>п. ОСИНОВКА</a:t>
            </a:r>
            <a:br>
              <a:rPr lang="ru-RU" sz="3100" b="1" dirty="0"/>
            </a:br>
            <a:r>
              <a:rPr lang="ru-RU" sz="3100" b="1" dirty="0"/>
              <a:t>ул. ЖЕЛЕЗНОДОРОЖНАЯ, 9А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тел. 8-902-179-62-37</a:t>
            </a:r>
            <a:br>
              <a:rPr lang="ru-RU" sz="3100" b="1" dirty="0"/>
            </a:br>
            <a:br>
              <a:rPr lang="en-US" sz="31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/>
              <a:t>эл</a:t>
            </a:r>
            <a:r>
              <a:rPr lang="ru-RU" sz="3100" b="1" dirty="0"/>
              <a:t>. почта: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7B5A9-C7D6-496E-ACD3-B7981BE18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/>
              <a:t>РЕЗУЛЬТАТЫ РАБОТЫ</a:t>
            </a:r>
            <a:br>
              <a:rPr lang="ru-RU" sz="4900" b="1" dirty="0"/>
            </a:br>
            <a:r>
              <a:rPr lang="ru-RU" sz="4900" b="1" dirty="0"/>
              <a:t>ЗА 2024 ГОД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/>
              <a:t>Количество обслуженных клиентов за год 123 человека</a:t>
            </a:r>
          </a:p>
          <a:p>
            <a:r>
              <a:rPr lang="ru-RU" sz="2800" dirty="0"/>
              <a:t>Предоставлено услуг всего 805788</a:t>
            </a:r>
          </a:p>
          <a:p>
            <a:r>
              <a:rPr lang="ru-RU" sz="2800" dirty="0"/>
              <a:t>из них:</a:t>
            </a:r>
          </a:p>
          <a:p>
            <a:pPr>
              <a:buNone/>
            </a:pPr>
            <a:r>
              <a:rPr lang="ru-RU" sz="2800" dirty="0"/>
              <a:t>социально-бытовых: 704999</a:t>
            </a:r>
          </a:p>
          <a:p>
            <a:pPr>
              <a:buNone/>
            </a:pPr>
            <a:r>
              <a:rPr lang="ru-RU" sz="2800" dirty="0"/>
              <a:t>социально-медицинских: 100001</a:t>
            </a:r>
          </a:p>
          <a:p>
            <a:pPr>
              <a:buNone/>
            </a:pPr>
            <a:r>
              <a:rPr lang="ru-RU" sz="2800" dirty="0"/>
              <a:t>социально-педагогических:788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r>
              <a:rPr lang="ru-RU" sz="2000" dirty="0"/>
              <a:t>   В 2024 году мы участвовали в акции Кризисного центра «Колыбель» «Корзина добра». Благодаря этому, была предоставлена помощь подопечным кризисного центра и нуждающимся.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202CC-A1D0-47AE-A9DB-D9D690DC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93" y="2299692"/>
            <a:ext cx="5730213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r>
              <a:rPr lang="ru-RU" sz="2000" dirty="0"/>
              <a:t>   В 2024 году мы сотрудничали с СРЦ для несовершеннолетних Братского района» (п. Зяба). </a:t>
            </a:r>
          </a:p>
          <a:p>
            <a:r>
              <a:rPr lang="ru-RU" sz="2000" dirty="0"/>
              <a:t>К 23 февраля и 8 марта отправили сладкие подарки детям.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858BD-35B7-4224-B692-1B7E6C1D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27134"/>
            <a:ext cx="762000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/>
              <a:t>ДОСУГ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r>
              <a:rPr lang="ru-RU" dirty="0"/>
              <a:t>   </a:t>
            </a:r>
            <a:r>
              <a:rPr lang="ru-RU" sz="2000" dirty="0"/>
              <a:t>Совместно с Ткачук Ольгой Юрьевной, волонтёром движения «Армия добра по-Братски», проводили увлекательные занятия по укреплению памяти для наших проживающих.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013D7-7420-4713-94BE-D9658F8F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4" y="2350034"/>
            <a:ext cx="7620000" cy="3876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71400"/>
            <a:ext cx="8229600" cy="2088232"/>
          </a:xfrm>
        </p:spPr>
        <p:txBody>
          <a:bodyPr>
            <a:normAutofit/>
          </a:bodyPr>
          <a:lstStyle/>
          <a:p>
            <a:r>
              <a:rPr lang="ru-RU" sz="4000" b="1" dirty="0"/>
              <a:t>ОБУЧЕНИЕ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r>
              <a:rPr lang="ru-RU" sz="2400" dirty="0"/>
              <a:t>   </a:t>
            </a:r>
            <a:r>
              <a:rPr lang="ru-RU" sz="1800" dirty="0"/>
              <a:t>Совместно с «Общероссийской общественной организацией «Российский Красный Крест» проводили мастер-класс с сотрудниками по закреплению навыков оказания первой помощи.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CF7EC-BEDD-4C6E-A13E-EDDFD37B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60848"/>
            <a:ext cx="554747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1B889-1D9F-48DC-A1F8-F36F8DEB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556792"/>
            <a:ext cx="6667500" cy="4724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B6B63D-42F4-48EE-989E-B7544487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772816"/>
            <a:ext cx="6667500" cy="4562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F6796-FCF2-4D88-A169-158A95C9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17" y="1732828"/>
            <a:ext cx="7429500" cy="4314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9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7324</TotalTime>
  <Words>244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 РЕЗУЛЬТАТЫ РАБОТЫ ЗА 2024 ГОД  </vt:lpstr>
      <vt:lpstr>Благотворительность  </vt:lpstr>
      <vt:lpstr>Благотворительность  </vt:lpstr>
      <vt:lpstr>ДОСУГ  </vt:lpstr>
      <vt:lpstr>ОБУЧЕНИЕ  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 МЫ РАДЫ ВИДЕТЬ ВАС ПО АДРЕСУ:  г. БРАТСК ул. ПИОНЕРСКАЯ, 3Б; п. ОСИНОВКА ул. ЖЕЛЕЗНОДОРОЖНАЯ, 9А  тел. 8-902-179-62-37 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Professional</cp:lastModifiedBy>
  <cp:revision>190</cp:revision>
  <dcterms:created xsi:type="dcterms:W3CDTF">2015-05-15T06:58:36Z</dcterms:created>
  <dcterms:modified xsi:type="dcterms:W3CDTF">2025-03-29T07:46:14Z</dcterms:modified>
</cp:coreProperties>
</file>