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80" r:id="rId2"/>
    <p:sldId id="306" r:id="rId3"/>
    <p:sldId id="318" r:id="rId4"/>
    <p:sldId id="327" r:id="rId5"/>
    <p:sldId id="326" r:id="rId6"/>
    <p:sldId id="329" r:id="rId7"/>
    <p:sldId id="328" r:id="rId8"/>
    <p:sldId id="320" r:id="rId9"/>
    <p:sldId id="321" r:id="rId10"/>
    <p:sldId id="322" r:id="rId11"/>
    <p:sldId id="323" r:id="rId12"/>
    <p:sldId id="324" r:id="rId13"/>
    <p:sldId id="316" r:id="rId14"/>
    <p:sldId id="325" r:id="rId15"/>
    <p:sldId id="305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26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5A7572-9EE9-4BDB-8B25-C8EE945ACBA1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60CE6C-6098-4C35-B259-CE00F613F8E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0CE6C-6098-4C35-B259-CE00F613F8EF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52148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0CE6C-6098-4C35-B259-CE00F613F8EF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75161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0CE6C-6098-4C35-B259-CE00F613F8EF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1163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0CE6C-6098-4C35-B259-CE00F613F8EF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49977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0CE6C-6098-4C35-B259-CE00F613F8EF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04571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0CE6C-6098-4C35-B259-CE00F613F8EF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95900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CD30A-E317-40E1-9674-BDBA5420D311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CD30A-E317-40E1-9674-BDBA5420D311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CD30A-E317-40E1-9674-BDBA5420D311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CD30A-E317-40E1-9674-BDBA5420D311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CD30A-E317-40E1-9674-BDBA5420D311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CD30A-E317-40E1-9674-BDBA5420D311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CD30A-E317-40E1-9674-BDBA5420D311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CD30A-E317-40E1-9674-BDBA5420D311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CD30A-E317-40E1-9674-BDBA5420D311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CD30A-E317-40E1-9674-BDBA5420D311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CD30A-E317-40E1-9674-BDBA5420D311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BCD30A-E317-40E1-9674-BDBA5420D311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png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tm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mailto:cso4506@mail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08920"/>
            <a:ext cx="8424936" cy="265841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8" y="2708920"/>
            <a:ext cx="8424936" cy="3528392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Arial Black" pitchFamily="34" charset="0"/>
              </a:rPr>
              <a:t>АНСОО ЦСО «МИЛОСЕРДИЕ»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Arial Black" pitchFamily="34" charset="0"/>
              </a:rPr>
              <a:t>ОТЧЕТ О ПРОДЕЛАННОЙ РАБОТЕ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Arial Black" pitchFamily="34" charset="0"/>
              </a:rPr>
              <a:t>ЗА </a:t>
            </a:r>
            <a:r>
              <a:rPr lang="ru-RU" sz="2800" b="1" dirty="0" smtClean="0">
                <a:solidFill>
                  <a:srgbClr val="002060"/>
                </a:solidFill>
                <a:latin typeface="Arial Black" pitchFamily="34" charset="0"/>
              </a:rPr>
              <a:t>2019 </a:t>
            </a:r>
            <a:r>
              <a:rPr lang="ru-RU" sz="2800" b="1" dirty="0" smtClean="0">
                <a:solidFill>
                  <a:srgbClr val="002060"/>
                </a:solidFill>
                <a:latin typeface="Arial Black" pitchFamily="34" charset="0"/>
              </a:rPr>
              <a:t>ГОД</a:t>
            </a:r>
            <a:endParaRPr lang="ru-RU" sz="34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pic>
        <p:nvPicPr>
          <p:cNvPr id="1026" name="Picture 2" descr="C:\Users\SnowBars\Desktop\фотки для фильма\f2ba03f32ffad3d11f18d22883208457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11560" y="404664"/>
            <a:ext cx="2808312" cy="18985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rgbClr val="FF0000"/>
                </a:solidFill>
              </a:rPr>
              <a:t/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>РЕЗУЛЬТАТЫ РАБОТЫ</a:t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>ЗА </a:t>
            </a:r>
            <a:r>
              <a:rPr lang="ru-RU" sz="3100" b="1" dirty="0" smtClean="0">
                <a:solidFill>
                  <a:srgbClr val="FF0000"/>
                </a:solidFill>
              </a:rPr>
              <a:t>2019 </a:t>
            </a:r>
            <a:r>
              <a:rPr lang="ru-RU" sz="3100" b="1" dirty="0" smtClean="0">
                <a:solidFill>
                  <a:srgbClr val="FF0000"/>
                </a:solidFill>
              </a:rPr>
              <a:t>ГОД.</a:t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2500" b="1" dirty="0" smtClean="0">
                <a:solidFill>
                  <a:srgbClr val="FF0000"/>
                </a:solidFill>
              </a:rPr>
              <a:t/>
            </a:r>
            <a:br>
              <a:rPr lang="ru-RU" sz="2500" b="1" dirty="0" smtClean="0">
                <a:solidFill>
                  <a:srgbClr val="FF0000"/>
                </a:solidFill>
              </a:rPr>
            </a:b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28592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Количество обслуженных клиентов – 107 человек.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Предоставлено услуг: 154527, из них: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социально-бытовых: 94491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социально-медицинских: 27065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социально-психологических: 7781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социально-педагогических: 12595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социально-трудовых: </a:t>
            </a:r>
            <a:r>
              <a:rPr lang="ru-RU" sz="2000" b="1" dirty="0">
                <a:solidFill>
                  <a:srgbClr val="002060"/>
                </a:solidFill>
              </a:rPr>
              <a:t>0</a:t>
            </a:r>
            <a:endParaRPr lang="ru-RU" sz="2000" b="1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услуги в целях повышения коммуникативного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потенциала получателей социальных услуг,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имеющих ограничения жизнедеятельности: 12595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362322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ПРОВЕДЕНЫ </a:t>
            </a:r>
            <a:r>
              <a:rPr lang="ru-RU" sz="2000" b="1" dirty="0" smtClean="0">
                <a:solidFill>
                  <a:srgbClr val="FF0000"/>
                </a:solidFill>
              </a:rPr>
              <a:t>РЕМОНТНЫЕ </a:t>
            </a:r>
            <a:r>
              <a:rPr lang="ru-RU" sz="2000" b="1" dirty="0" smtClean="0">
                <a:solidFill>
                  <a:srgbClr val="FF0000"/>
                </a:solidFill>
              </a:rPr>
              <a:t>РАБОТЫ</a:t>
            </a:r>
            <a:br>
              <a:rPr lang="ru-RU" sz="2000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</a:rPr>
              <a:t>В ЗДАНИИ по ул. </a:t>
            </a:r>
            <a:r>
              <a:rPr lang="ru-RU" sz="2000" b="1" dirty="0" smtClean="0">
                <a:solidFill>
                  <a:srgbClr val="FF0000"/>
                </a:solidFill>
              </a:rPr>
              <a:t>ЖЕЛЕЗНОДОРОЖНОЙ 9А</a:t>
            </a:r>
            <a:br>
              <a:rPr lang="ru-RU" sz="2000" b="1" dirty="0" smtClean="0">
                <a:solidFill>
                  <a:srgbClr val="FF0000"/>
                </a:solidFill>
              </a:rPr>
            </a:br>
            <a:endParaRPr lang="ru-RU" sz="2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97" b="15573"/>
          <a:stretch/>
        </p:blipFill>
        <p:spPr>
          <a:xfrm>
            <a:off x="755576" y="1361562"/>
            <a:ext cx="3096344" cy="208208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Объект 7"/>
          <p:cNvPicPr>
            <a:picLocks noGrp="1" noChangeAspect="1"/>
          </p:cNvPicPr>
          <p:nvPr>
            <p:ph sz="half"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46" b="16250"/>
          <a:stretch/>
        </p:blipFill>
        <p:spPr>
          <a:xfrm>
            <a:off x="1259632" y="3623860"/>
            <a:ext cx="2088232" cy="285617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308836"/>
            <a:ext cx="3240360" cy="201622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488" y="3547099"/>
            <a:ext cx="2071848" cy="288032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5040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ПРОВЕДЕНЫ</a:t>
            </a:r>
            <a:r>
              <a:rPr lang="ru-RU" sz="3000" dirty="0" smtClean="0">
                <a:solidFill>
                  <a:srgbClr val="FF0000"/>
                </a:solidFill>
              </a:rPr>
              <a:t> </a:t>
            </a:r>
            <a:r>
              <a:rPr lang="ru-RU" sz="2000" b="1" dirty="0" smtClean="0">
                <a:solidFill>
                  <a:srgbClr val="FF0000"/>
                </a:solidFill>
              </a:rPr>
              <a:t>САНТЕХНИЧЕСКИЕ РАБОТЫ</a:t>
            </a:r>
            <a:endParaRPr lang="ru-RU" sz="2000" b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88445" y="1124744"/>
            <a:ext cx="3771987" cy="496793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611560" y="1124744"/>
            <a:ext cx="3884240" cy="500141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23974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ЗАМЕНЕНЫ БАТАРЕИ, ПОКРАШЕНЫ СТЕНЫ</a:t>
            </a:r>
            <a:endParaRPr lang="ru-RU" sz="20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83"/>
          <a:stretch/>
        </p:blipFill>
        <p:spPr>
          <a:xfrm>
            <a:off x="4572000" y="1196752"/>
            <a:ext cx="2200120" cy="358985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743" t="25456" r="3743" b="1591"/>
          <a:stretch/>
        </p:blipFill>
        <p:spPr>
          <a:xfrm>
            <a:off x="323528" y="1124744"/>
            <a:ext cx="2200120" cy="330182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39" t="8000" r="1839" b="22700"/>
          <a:stretch/>
        </p:blipFill>
        <p:spPr>
          <a:xfrm>
            <a:off x="2383537" y="3025258"/>
            <a:ext cx="2328574" cy="352270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91667" y="3140968"/>
            <a:ext cx="2568916" cy="3675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747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САНУЗЕЛ, КОРИДОР</a:t>
            </a:r>
            <a:endParaRPr lang="ru-RU" sz="20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004048" y="1484786"/>
            <a:ext cx="3240360" cy="481399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827584" y="1484785"/>
            <a:ext cx="3168352" cy="481399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56040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ВАХТА, СТОЛОВАЯ </a:t>
            </a:r>
            <a:endParaRPr lang="ru-RU" sz="2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932040" y="1340768"/>
            <a:ext cx="3240360" cy="464137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827584" y="1340768"/>
            <a:ext cx="3168352" cy="464137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34584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ЖИЛЫЕ КОМНАТЫ</a:t>
            </a:r>
            <a:endParaRPr lang="ru-RU" sz="2000" dirty="0"/>
          </a:p>
        </p:txBody>
      </p:sp>
      <p:pic>
        <p:nvPicPr>
          <p:cNvPr id="12" name="Объект 11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004048" y="1340768"/>
            <a:ext cx="3312368" cy="474198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Объект 10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755576" y="1340768"/>
            <a:ext cx="3168352" cy="474198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527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3000" b="1" dirty="0" smtClean="0">
                <a:solidFill>
                  <a:srgbClr val="FF0000"/>
                </a:solidFill>
              </a:rPr>
              <a:t>ОТЗЫВЫ О НАШЕЙ РАБОТЕ</a:t>
            </a:r>
            <a:endParaRPr lang="ru-RU" sz="3000" dirty="0"/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457200" y="1124744"/>
            <a:ext cx="4038600" cy="5400600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4648200" y="1124744"/>
            <a:ext cx="4038600" cy="5400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83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3000" b="1" dirty="0" smtClean="0">
                <a:solidFill>
                  <a:srgbClr val="FF0000"/>
                </a:solidFill>
              </a:rPr>
              <a:t>ОТЗЫВЫ О НАШЕЙ РАБОТЕ</a:t>
            </a:r>
            <a:endParaRPr lang="ru-RU" sz="30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457200" y="1124744"/>
            <a:ext cx="3970784" cy="5400599"/>
          </a:xfrm>
          <a:prstGeom prst="rect">
            <a:avLst/>
          </a:prstGeom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4860032" y="1124743"/>
            <a:ext cx="3826768" cy="5400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74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3000" b="1" dirty="0" smtClean="0">
                <a:solidFill>
                  <a:srgbClr val="FF0000"/>
                </a:solidFill>
              </a:rPr>
              <a:t>ОТЗЫВЫ О НАШЕЙ РАБОТЕ</a:t>
            </a:r>
            <a:endParaRPr lang="ru-RU" sz="30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457200" y="1124744"/>
            <a:ext cx="4038600" cy="5112568"/>
          </a:xfrm>
          <a:prstGeom prst="rect">
            <a:avLst/>
          </a:prstGeom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4648200" y="1124744"/>
            <a:ext cx="4038600" cy="511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548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27750"/>
            <a:ext cx="8229600" cy="850106"/>
          </a:xfrm>
        </p:spPr>
        <p:txBody>
          <a:bodyPr>
            <a:normAutofit/>
          </a:bodyPr>
          <a:lstStyle/>
          <a:p>
            <a:r>
              <a:rPr lang="ru-RU" sz="3000" b="1" dirty="0" smtClean="0">
                <a:solidFill>
                  <a:srgbClr val="FF0000"/>
                </a:solidFill>
              </a:rPr>
              <a:t>ОТЗЫВЫ О НАШЕЙ РАБОТЕ</a:t>
            </a:r>
            <a:endParaRPr lang="ru-RU" sz="3000" dirty="0"/>
          </a:p>
        </p:txBody>
      </p:sp>
      <p:pic>
        <p:nvPicPr>
          <p:cNvPr id="6" name="Объект 5" descr="2020-01-14 125234.PDF - Adobe Acrobat Reader DC"/>
          <p:cNvPicPr>
            <a:picLocks noGrp="1" noChangeAspect="1"/>
          </p:cNvPicPr>
          <p:nvPr>
            <p:ph sz="half"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98" t="25956" r="31990" b="38235"/>
          <a:stretch/>
        </p:blipFill>
        <p:spPr>
          <a:xfrm>
            <a:off x="395536" y="1177856"/>
            <a:ext cx="3816425" cy="5059455"/>
          </a:xfrm>
        </p:spPr>
      </p:pic>
      <p:pic>
        <p:nvPicPr>
          <p:cNvPr id="11" name="Объект 10" descr="2020-01-14 125537.PDF - Adobe Acrobat Reader DC"/>
          <p:cNvPicPr>
            <a:picLocks noGrp="1" noChangeAspect="1"/>
          </p:cNvPicPr>
          <p:nvPr>
            <p:ph sz="half" idx="2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76" t="15270" r="37700"/>
          <a:stretch/>
        </p:blipFill>
        <p:spPr>
          <a:xfrm>
            <a:off x="4644008" y="1177856"/>
            <a:ext cx="3888432" cy="5059456"/>
          </a:xfrm>
        </p:spPr>
      </p:pic>
    </p:spTree>
    <p:extLst>
      <p:ext uri="{BB962C8B-B14F-4D97-AF65-F5344CB8AC3E}">
        <p14:creationId xmlns:p14="http://schemas.microsoft.com/office/powerpoint/2010/main" val="673870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3000" b="1" dirty="0" smtClean="0">
                <a:solidFill>
                  <a:srgbClr val="FF0000"/>
                </a:solidFill>
              </a:rPr>
              <a:t>ОТЗЫВЫ О НАШЕЙ РАБОТЕ</a:t>
            </a:r>
            <a:endParaRPr lang="ru-RU" sz="3000" dirty="0"/>
          </a:p>
        </p:txBody>
      </p:sp>
      <p:pic>
        <p:nvPicPr>
          <p:cNvPr id="10" name="Объект 9" descr="2020-01-14 125122 - копия.PDF - Adobe Acrobat Reader DC"/>
          <p:cNvPicPr>
            <a:picLocks noGrp="1" noChangeAspect="1"/>
          </p:cNvPicPr>
          <p:nvPr>
            <p:ph sz="half"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9" t="12959" r="30280" b="13096"/>
          <a:stretch/>
        </p:blipFill>
        <p:spPr>
          <a:xfrm>
            <a:off x="611559" y="1196752"/>
            <a:ext cx="3746667" cy="5040560"/>
          </a:xfrm>
        </p:spPr>
      </p:pic>
      <p:pic>
        <p:nvPicPr>
          <p:cNvPr id="12" name="Объект 11" descr="2020-01-14 125342.PDF - Adobe Acrobat Reader DC"/>
          <p:cNvPicPr>
            <a:picLocks noGrp="1" noChangeAspect="1"/>
          </p:cNvPicPr>
          <p:nvPr>
            <p:ph sz="half" idx="2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8" t="12959" r="30567"/>
          <a:stretch/>
        </p:blipFill>
        <p:spPr>
          <a:xfrm>
            <a:off x="4932039" y="1196752"/>
            <a:ext cx="3672409" cy="5040560"/>
          </a:xfrm>
        </p:spPr>
      </p:pic>
    </p:spTree>
    <p:extLst>
      <p:ext uri="{BB962C8B-B14F-4D97-AF65-F5344CB8AC3E}">
        <p14:creationId xmlns:p14="http://schemas.microsoft.com/office/powerpoint/2010/main" val="1582040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3000" b="1" dirty="0" smtClean="0">
                <a:solidFill>
                  <a:srgbClr val="FF0000"/>
                </a:solidFill>
              </a:rPr>
              <a:t>ОТЗЫВЫ О НАШЕЙ РАБОТЕ</a:t>
            </a:r>
            <a:endParaRPr lang="ru-RU" sz="3000" dirty="0"/>
          </a:p>
        </p:txBody>
      </p:sp>
      <p:pic>
        <p:nvPicPr>
          <p:cNvPr id="5" name="Рисунок 4" descr="2020-01-14 125827.PDF - Adobe Acrobat Reader DC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16" t="13250" r="30071" b="20601"/>
          <a:stretch/>
        </p:blipFill>
        <p:spPr>
          <a:xfrm>
            <a:off x="1115616" y="1268760"/>
            <a:ext cx="6768752" cy="5184576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9696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46650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rgbClr val="FF0000"/>
                </a:solidFill>
              </a:rPr>
              <a:t/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>МЫ РАДЫ ВИДЕТЬ ВАС</a:t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>ПО АДРЕСУ:</a:t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/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>г.БРАТСК</a:t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>ул. ПИОНЕРСКАЯ 3Б;</a:t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>ул. ЖЕЛЕЗНОДОРОЖНАЯ 9А</a:t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/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>тел. 8-902-179-62-37</a:t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>9-952-611-26-00</a:t>
            </a:r>
            <a:r>
              <a:rPr lang="en-US" sz="3100" b="1" dirty="0" smtClean="0">
                <a:solidFill>
                  <a:srgbClr val="FF0000"/>
                </a:solidFill>
              </a:rPr>
              <a:t/>
            </a:r>
            <a:br>
              <a:rPr lang="en-US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/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err="1" smtClean="0">
                <a:solidFill>
                  <a:srgbClr val="FF0000"/>
                </a:solidFill>
              </a:rPr>
              <a:t>эл</a:t>
            </a:r>
            <a:r>
              <a:rPr lang="ru-RU" sz="3100" b="1" dirty="0" smtClean="0">
                <a:solidFill>
                  <a:srgbClr val="FF0000"/>
                </a:solidFill>
              </a:rPr>
              <a:t>. почта:</a:t>
            </a:r>
            <a:r>
              <a:rPr lang="en-US" sz="3100" b="1" dirty="0" smtClean="0">
                <a:solidFill>
                  <a:srgbClr val="FF0000"/>
                </a:solidFill>
              </a:rPr>
              <a:t> </a:t>
            </a:r>
            <a:r>
              <a:rPr lang="en-US" sz="3100" b="1" dirty="0" smtClean="0">
                <a:solidFill>
                  <a:srgbClr val="FF0000"/>
                </a:solidFill>
                <a:hlinkClick r:id="rId2"/>
              </a:rPr>
              <a:t>cso4506@mail.ru</a:t>
            </a:r>
            <a:r>
              <a:rPr lang="ru-RU" sz="3100" b="1" dirty="0" smtClean="0">
                <a:solidFill>
                  <a:srgbClr val="FF0000"/>
                </a:solidFill>
              </a:rPr>
              <a:t/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>наш сайт: </a:t>
            </a:r>
            <a:r>
              <a:rPr lang="en-US" sz="3100" b="1" dirty="0" smtClean="0">
                <a:solidFill>
                  <a:srgbClr val="002060"/>
                </a:solidFill>
              </a:rPr>
              <a:t>anoruth.ru</a:t>
            </a:r>
            <a:r>
              <a:rPr lang="ru-RU" sz="3100" b="1" dirty="0" smtClean="0">
                <a:solidFill>
                  <a:srgbClr val="FF0000"/>
                </a:solidFill>
              </a:rPr>
              <a:t/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2500" b="1" dirty="0" smtClean="0">
                <a:solidFill>
                  <a:srgbClr val="FF0000"/>
                </a:solidFill>
              </a:rPr>
              <a:t/>
            </a:r>
            <a:br>
              <a:rPr lang="ru-RU" sz="2500" b="1" dirty="0" smtClean="0">
                <a:solidFill>
                  <a:srgbClr val="FF0000"/>
                </a:solidFill>
              </a:rPr>
            </a:b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373216"/>
            <a:ext cx="8229600" cy="1224136"/>
          </a:xfrm>
        </p:spPr>
        <p:txBody>
          <a:bodyPr>
            <a:normAutofit/>
          </a:bodyPr>
          <a:lstStyle/>
          <a:p>
            <a:endParaRPr lang="ru-RU" sz="2000" b="1" dirty="0" smtClean="0">
              <a:solidFill>
                <a:srgbClr val="002060"/>
              </a:solidFill>
            </a:endParaRPr>
          </a:p>
          <a:p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2861</TotalTime>
  <Words>106</Words>
  <Application>Microsoft Office PowerPoint</Application>
  <PresentationFormat>Экран (4:3)</PresentationFormat>
  <Paragraphs>33</Paragraphs>
  <Slides>15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Arial Black</vt:lpstr>
      <vt:lpstr>Calibri</vt:lpstr>
      <vt:lpstr>Verdana</vt:lpstr>
      <vt:lpstr>Тема Office</vt:lpstr>
      <vt:lpstr>Презентация PowerPoint</vt:lpstr>
      <vt:lpstr> РЕЗУЛЬТАТЫ РАБОТЫ ЗА 2019 ГОД.  </vt:lpstr>
      <vt:lpstr>ПРОВЕДЕНЫ РЕМОНТНЫЕ РАБОТЫ В ЗДАНИИ по ул. ЖЕЛЕЗНОДОРОЖНОЙ 9А </vt:lpstr>
      <vt:lpstr>ПРОВЕДЕНЫ САНТЕХНИЧЕСКИЕ РАБОТЫ</vt:lpstr>
      <vt:lpstr>ЗАМЕНЕНЫ БАТАРЕИ, ПОКРАШЕНЫ СТЕНЫ</vt:lpstr>
      <vt:lpstr>САНУЗЕЛ, КОРИДОР</vt:lpstr>
      <vt:lpstr>ВАХТА, СТОЛОВАЯ </vt:lpstr>
      <vt:lpstr>ЖИЛЫЕ КОМНАТЫ</vt:lpstr>
      <vt:lpstr>ОТЗЫВЫ О НАШЕЙ РАБОТЕ</vt:lpstr>
      <vt:lpstr>ОТЗЫВЫ О НАШЕЙ РАБОТЕ</vt:lpstr>
      <vt:lpstr>ОТЗЫВЫ О НАШЕЙ РАБОТЕ</vt:lpstr>
      <vt:lpstr>ОТЗЫВЫ О НАШЕЙ РАБОТЕ</vt:lpstr>
      <vt:lpstr>ОТЗЫВЫ О НАШЕЙ РАБОТЕ</vt:lpstr>
      <vt:lpstr>ОТЗЫВЫ О НАШЕЙ РАБОТЕ</vt:lpstr>
      <vt:lpstr> МЫ РАДЫ ВИДЕТЬ ВАС ПО АДРЕСУ:  г.БРАТСК ул. ПИОНЕРСКАЯ 3Б; ул. ЖЕЛЕЗНОДОРОЖНАЯ 9А  тел. 8-902-179-62-37 9-952-611-26-00  эл. почта: cso4506@mail.ru наш сайт: anoruth.ru  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Милосердие</cp:lastModifiedBy>
  <cp:revision>155</cp:revision>
  <dcterms:created xsi:type="dcterms:W3CDTF">2015-05-15T06:58:36Z</dcterms:created>
  <dcterms:modified xsi:type="dcterms:W3CDTF">2020-02-05T08:12:25Z</dcterms:modified>
</cp:coreProperties>
</file>