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0" r:id="rId2"/>
    <p:sldId id="306" r:id="rId3"/>
    <p:sldId id="314" r:id="rId4"/>
    <p:sldId id="305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59" autoAdjust="0"/>
  </p:normalViewPr>
  <p:slideViewPr>
    <p:cSldViewPr>
      <p:cViewPr varScale="1">
        <p:scale>
          <a:sx n="104" d="100"/>
          <a:sy n="104" d="100"/>
        </p:scale>
        <p:origin x="2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7572-9EE9-4BDB-8B25-C8EE945ACBA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0CE6C-6098-4C35-B259-CE00F613F8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CD30A-E317-40E1-9674-BDBA5420D311}" type="datetimeFigureOut">
              <a:rPr lang="ru-RU" smtClean="0"/>
              <a:pPr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14EE8-BD88-40DE-B9E2-355F3D7C74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cso4506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2708920"/>
            <a:ext cx="8424936" cy="207740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 Black" pitchFamily="34" charset="0"/>
              </a:rPr>
              <a:t>АНСОО ЦСО «МИЛОСЕРДИЕ</a:t>
            </a:r>
            <a:r>
              <a:rPr lang="ru-RU" sz="3200" b="1" dirty="0" smtClean="0">
                <a:latin typeface="Arial Black" pitchFamily="34" charset="0"/>
              </a:rPr>
              <a:t>»</a:t>
            </a:r>
            <a:endParaRPr lang="ru-RU" sz="3200" b="1" dirty="0">
              <a:latin typeface="Arial Black" pitchFamily="34" charset="0"/>
            </a:endParaRPr>
          </a:p>
          <a:p>
            <a:pPr algn="ctr"/>
            <a:r>
              <a:rPr lang="ru-RU" sz="2800" b="1" dirty="0">
                <a:latin typeface="Arial Black" pitchFamily="34" charset="0"/>
              </a:rPr>
              <a:t>ОТЧЕТ О ПРОДЕЛАННОЙ РАБОТЕ</a:t>
            </a:r>
          </a:p>
          <a:p>
            <a:pPr algn="ctr"/>
            <a:r>
              <a:rPr lang="ru-RU" sz="2800" b="1" dirty="0">
                <a:latin typeface="Arial Black" pitchFamily="34" charset="0"/>
              </a:rPr>
              <a:t>ЗА </a:t>
            </a:r>
            <a:r>
              <a:rPr lang="ru-RU" sz="2800" b="1" dirty="0" smtClean="0">
                <a:latin typeface="Arial Black" pitchFamily="34" charset="0"/>
              </a:rPr>
              <a:t>2022 </a:t>
            </a:r>
            <a:r>
              <a:rPr lang="ru-RU" sz="2800" b="1" dirty="0">
                <a:latin typeface="Arial Black" pitchFamily="34" charset="0"/>
              </a:rPr>
              <a:t>ГОД</a:t>
            </a:r>
            <a:endParaRPr lang="ru-RU" sz="3400" b="1" dirty="0">
              <a:latin typeface="Arial Black" pitchFamily="34" charset="0"/>
            </a:endParaRPr>
          </a:p>
        </p:txBody>
      </p:sp>
      <p:pic>
        <p:nvPicPr>
          <p:cNvPr id="1026" name="Picture 2" descr="C:\Users\SnowBars\Desktop\фотки для фильма\f2ba03f32ffad3d11f18d22883208457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404664"/>
            <a:ext cx="2808312" cy="18985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FF0000"/>
                </a:solidFill>
              </a:rPr>
              <a:t/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4900" b="1" dirty="0"/>
              <a:t>РЕЗУЛЬТАТЫ РАБОТЫ</a:t>
            </a:r>
            <a:br>
              <a:rPr lang="ru-RU" sz="4900" b="1" dirty="0"/>
            </a:br>
            <a:r>
              <a:rPr lang="ru-RU" sz="4900" b="1" dirty="0"/>
              <a:t>ЗА </a:t>
            </a:r>
            <a:r>
              <a:rPr lang="ru-RU" sz="4900" b="1" dirty="0" smtClean="0"/>
              <a:t>2022 </a:t>
            </a:r>
            <a:r>
              <a:rPr lang="ru-RU" sz="4900" b="1" dirty="0" smtClean="0"/>
              <a:t>ГОД</a:t>
            </a:r>
            <a:r>
              <a:rPr lang="ru-RU" sz="3100" b="1" dirty="0">
                <a:solidFill>
                  <a:srgbClr val="FF0000"/>
                </a:solidFill>
              </a:rPr>
              <a:t/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2500" b="1" dirty="0">
                <a:solidFill>
                  <a:srgbClr val="FF0000"/>
                </a:solidFill>
              </a:rPr>
              <a:t/>
            </a:r>
            <a:br>
              <a:rPr lang="ru-RU" sz="2500" b="1" dirty="0">
                <a:solidFill>
                  <a:srgbClr val="FF0000"/>
                </a:solidFill>
              </a:rPr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500462"/>
          </a:xfrm>
        </p:spPr>
        <p:txBody>
          <a:bodyPr>
            <a:noAutofit/>
          </a:bodyPr>
          <a:lstStyle/>
          <a:p>
            <a:r>
              <a:rPr lang="ru-RU" sz="2800" dirty="0"/>
              <a:t>Количество обслуженных клиентов за </a:t>
            </a:r>
            <a:r>
              <a:rPr lang="ru-RU" sz="2800" dirty="0" smtClean="0"/>
              <a:t>год </a:t>
            </a:r>
            <a:r>
              <a:rPr lang="ru-RU" sz="2800" dirty="0" smtClean="0"/>
              <a:t>157 </a:t>
            </a:r>
            <a:r>
              <a:rPr lang="ru-RU" sz="2800" dirty="0" smtClean="0"/>
              <a:t>человек</a:t>
            </a:r>
            <a:endParaRPr lang="ru-RU" sz="2800" dirty="0"/>
          </a:p>
          <a:p>
            <a:r>
              <a:rPr lang="ru-RU" sz="2800" dirty="0"/>
              <a:t>Предоставлено услуг </a:t>
            </a:r>
            <a:r>
              <a:rPr lang="ru-RU" sz="2800" dirty="0" smtClean="0"/>
              <a:t>всего </a:t>
            </a:r>
            <a:r>
              <a:rPr lang="ru-RU" sz="2800" dirty="0" smtClean="0"/>
              <a:t>599151</a:t>
            </a:r>
            <a:endParaRPr lang="ru-RU" sz="2800" dirty="0" smtClean="0"/>
          </a:p>
          <a:p>
            <a:r>
              <a:rPr lang="ru-RU" sz="2800" dirty="0" smtClean="0"/>
              <a:t>из </a:t>
            </a:r>
            <a:r>
              <a:rPr lang="ru-RU" sz="2800" dirty="0"/>
              <a:t>них:</a:t>
            </a:r>
          </a:p>
          <a:p>
            <a:pPr>
              <a:buNone/>
            </a:pPr>
            <a:r>
              <a:rPr lang="ru-RU" sz="2800" dirty="0"/>
              <a:t>социально-бытовых: </a:t>
            </a:r>
            <a:r>
              <a:rPr lang="ru-RU" sz="2800" dirty="0" smtClean="0"/>
              <a:t>526188</a:t>
            </a:r>
            <a:endParaRPr lang="ru-RU" sz="2800" dirty="0"/>
          </a:p>
          <a:p>
            <a:pPr>
              <a:buNone/>
            </a:pPr>
            <a:r>
              <a:rPr lang="ru-RU" sz="2800" dirty="0"/>
              <a:t>социально-медицинских: </a:t>
            </a:r>
            <a:r>
              <a:rPr lang="ru-RU" sz="2800" dirty="0" smtClean="0"/>
              <a:t>72934</a:t>
            </a: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социально-педагогических:29</a:t>
            </a:r>
          </a:p>
          <a:p>
            <a:pPr>
              <a:buNone/>
            </a:pP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6232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ОТЗЫВЫ О НАШЕЙ РАБОТЕ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988840"/>
            <a:ext cx="7344816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7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rgbClr val="FF0000"/>
                </a:solidFill>
              </a:rPr>
              <a:t/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3100" b="1" dirty="0"/>
              <a:t>МЫ РАДЫ ВИДЕТЬ ВАС</a:t>
            </a:r>
            <a:br>
              <a:rPr lang="ru-RU" sz="3100" b="1" dirty="0"/>
            </a:br>
            <a:r>
              <a:rPr lang="ru-RU" sz="3100" b="1" dirty="0"/>
              <a:t>ПО АДРЕСУ:</a:t>
            </a:r>
            <a:br>
              <a:rPr lang="ru-RU" sz="3100" b="1" dirty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/>
              <a:t>г</a:t>
            </a:r>
            <a:r>
              <a:rPr lang="ru-RU" sz="3100" b="1" dirty="0" smtClean="0"/>
              <a:t>. БРАТСК</a:t>
            </a: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/>
              <a:t>ул. </a:t>
            </a:r>
            <a:r>
              <a:rPr lang="ru-RU" sz="3100" b="1" dirty="0" smtClean="0"/>
              <a:t>ПИОНЕРСКАЯ, </a:t>
            </a:r>
            <a:r>
              <a:rPr lang="ru-RU" sz="3100" b="1" dirty="0"/>
              <a:t>3Б;</a:t>
            </a:r>
            <a:br>
              <a:rPr lang="ru-RU" sz="3100" b="1" dirty="0"/>
            </a:br>
            <a:r>
              <a:rPr lang="ru-RU" sz="3100" b="1" dirty="0"/>
              <a:t>ул. </a:t>
            </a:r>
            <a:r>
              <a:rPr lang="ru-RU" sz="3100" b="1" dirty="0" smtClean="0"/>
              <a:t>ЖЕЛЕЗНОДОРОЖНАЯ, </a:t>
            </a:r>
            <a:r>
              <a:rPr lang="ru-RU" sz="3100" b="1" dirty="0"/>
              <a:t>9А</a:t>
            </a:r>
            <a:br>
              <a:rPr lang="ru-RU" sz="3100" b="1" dirty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/>
              <a:t>тел. 8-902-179-62-37</a:t>
            </a:r>
            <a:br>
              <a:rPr lang="ru-RU" sz="3100" b="1" dirty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ru-RU" sz="3100" b="1" dirty="0">
                <a:solidFill>
                  <a:srgbClr val="FF0000"/>
                </a:solidFill>
              </a:rPr>
              <a:t/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3100" b="1" dirty="0" err="1"/>
              <a:t>эл</a:t>
            </a:r>
            <a:r>
              <a:rPr lang="ru-RU" sz="3100" b="1" dirty="0"/>
              <a:t>. почта:</a:t>
            </a:r>
            <a:r>
              <a:rPr lang="en-US" sz="3100" b="1" dirty="0"/>
              <a:t> </a:t>
            </a:r>
            <a:r>
              <a:rPr lang="en-US" sz="3100" b="1" dirty="0">
                <a:solidFill>
                  <a:srgbClr val="FF0000"/>
                </a:solidFill>
                <a:hlinkClick r:id="rId2"/>
              </a:rPr>
              <a:t>cso4506@mail.ru</a:t>
            </a:r>
            <a:r>
              <a:rPr lang="ru-RU" sz="3100" b="1" dirty="0">
                <a:solidFill>
                  <a:srgbClr val="FF0000"/>
                </a:solidFill>
              </a:rPr>
              <a:t/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3100" b="1" dirty="0"/>
              <a:t>наш сайт: </a:t>
            </a:r>
            <a:r>
              <a:rPr lang="en-US" sz="3100" b="1" dirty="0">
                <a:solidFill>
                  <a:srgbClr val="002060"/>
                </a:solidFill>
              </a:rPr>
              <a:t>anoruth.ru</a:t>
            </a:r>
            <a:r>
              <a:rPr lang="ru-RU" sz="3100" b="1" dirty="0">
                <a:solidFill>
                  <a:srgbClr val="FF0000"/>
                </a:solidFill>
              </a:rPr>
              <a:t/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2500" b="1" dirty="0">
                <a:solidFill>
                  <a:srgbClr val="FF0000"/>
                </a:solidFill>
              </a:rPr>
              <a:t/>
            </a:r>
            <a:br>
              <a:rPr lang="ru-RU" sz="2500" b="1" dirty="0">
                <a:solidFill>
                  <a:srgbClr val="FF0000"/>
                </a:solidFill>
              </a:rPr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373216"/>
            <a:ext cx="8229600" cy="1224136"/>
          </a:xfrm>
        </p:spPr>
        <p:txBody>
          <a:bodyPr>
            <a:normAutofit/>
          </a:bodyPr>
          <a:lstStyle/>
          <a:p>
            <a:endParaRPr lang="ru-RU" sz="2000" b="1" dirty="0">
              <a:solidFill>
                <a:srgbClr val="002060"/>
              </a:solidFill>
            </a:endParaRPr>
          </a:p>
          <a:p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4397</TotalTime>
  <Words>37</Words>
  <Application>Microsoft Office PowerPoint</Application>
  <PresentationFormat>Экран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Verdana</vt:lpstr>
      <vt:lpstr>Тема Office</vt:lpstr>
      <vt:lpstr>Презентация PowerPoint</vt:lpstr>
      <vt:lpstr> РЕЗУЛЬТАТЫ РАБОТЫ ЗА 2022 ГОД  </vt:lpstr>
      <vt:lpstr>ОТЗЫВЫ О НАШЕЙ РАБОТЕ</vt:lpstr>
      <vt:lpstr> МЫ РАДЫ ВИДЕТЬ ВАС ПО АДРЕСУ:  г. БРАТСК ул. ПИОНЕРСКАЯ, 3Б; ул. ЖЕЛЕЗНОДОРОЖНАЯ, 9А  тел. 8-902-179-62-37   эл. почта: cso4506@mail.ru наш сайт: anoruth.ru 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Милосердие</cp:lastModifiedBy>
  <cp:revision>169</cp:revision>
  <dcterms:created xsi:type="dcterms:W3CDTF">2015-05-15T06:58:36Z</dcterms:created>
  <dcterms:modified xsi:type="dcterms:W3CDTF">2023-01-13T09:57:46Z</dcterms:modified>
</cp:coreProperties>
</file>