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362" r:id="rId5"/>
    <p:sldId id="364" r:id="rId6"/>
    <p:sldId id="262" r:id="rId7"/>
    <p:sldId id="304" r:id="rId8"/>
    <p:sldId id="360" r:id="rId9"/>
    <p:sldId id="266" r:id="rId10"/>
    <p:sldId id="354" r:id="rId11"/>
    <p:sldId id="353" r:id="rId12"/>
    <p:sldId id="355" r:id="rId13"/>
    <p:sldId id="267" r:id="rId14"/>
    <p:sldId id="307" r:id="rId15"/>
    <p:sldId id="269" r:id="rId16"/>
    <p:sldId id="271" r:id="rId17"/>
    <p:sldId id="352" r:id="rId18"/>
    <p:sldId id="351" r:id="rId19"/>
    <p:sldId id="350" r:id="rId20"/>
    <p:sldId id="272" r:id="rId21"/>
    <p:sldId id="347" r:id="rId22"/>
    <p:sldId id="349" r:id="rId23"/>
    <p:sldId id="270" r:id="rId24"/>
    <p:sldId id="276" r:id="rId25"/>
    <p:sldId id="346" r:id="rId26"/>
    <p:sldId id="345" r:id="rId27"/>
    <p:sldId id="344" r:id="rId28"/>
    <p:sldId id="279" r:id="rId29"/>
    <p:sldId id="274" r:id="rId30"/>
    <p:sldId id="343" r:id="rId31"/>
    <p:sldId id="342" r:id="rId32"/>
    <p:sldId id="278" r:id="rId33"/>
    <p:sldId id="340" r:id="rId34"/>
    <p:sldId id="339" r:id="rId35"/>
    <p:sldId id="338" r:id="rId36"/>
    <p:sldId id="280" r:id="rId37"/>
    <p:sldId id="283" r:id="rId38"/>
    <p:sldId id="336" r:id="rId39"/>
    <p:sldId id="337" r:id="rId40"/>
    <p:sldId id="282" r:id="rId41"/>
    <p:sldId id="333" r:id="rId42"/>
    <p:sldId id="334" r:id="rId43"/>
    <p:sldId id="335" r:id="rId44"/>
    <p:sldId id="284" r:id="rId45"/>
    <p:sldId id="330" r:id="rId46"/>
    <p:sldId id="331" r:id="rId47"/>
    <p:sldId id="286" r:id="rId48"/>
    <p:sldId id="285" r:id="rId49"/>
    <p:sldId id="329" r:id="rId50"/>
    <p:sldId id="288" r:id="rId51"/>
    <p:sldId id="325" r:id="rId52"/>
    <p:sldId id="324" r:id="rId53"/>
    <p:sldId id="32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150F-45F0-4ECC-93A0-79F2227F2864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4AE1-9047-4D23-BA35-A8ABE1E3E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-29517"/>
            <a:ext cx="9183356" cy="6887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45638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DeflateIn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Художники-иллюстраторы детских книг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Кто они авторы самых любимых </a:t>
            </a:r>
            <a:r>
              <a:rPr lang="ru-RU" sz="28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картинок?</a:t>
            </a:r>
            <a: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2088232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толку в книжке, – подумала Алиса</a:t>
            </a:r>
            <a:b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если в ней нет ни картинок, ни разговоров?</a:t>
            </a:r>
            <a:b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«Приключения Алисы в стране чудес»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s41.radikal.ru/i093/1007/9e/833726b2b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382" y="0"/>
            <a:ext cx="4990866" cy="688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art-urok.ru/foto_skript/vasnecov_illyustrator/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438" y="0"/>
            <a:ext cx="5266818" cy="686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art-urok.ru/foto_skript/vasnecov_illyustrator/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66" y="1"/>
            <a:ext cx="5416297" cy="688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Леонид Викторович Владимирский (1920 г.р., Москва)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4853136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/>
              <a:t>      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график и самый популярный иллюстратор книг про Буратино А. Н. Толстого и про Изумрудный город А. М. Волкова, благодаря которым он получил широкую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известность. Рисовал акварелью.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Буратино в том виде, в котором его знает и любит уже несколько поколений детей, бесспорно его заслуга.</a:t>
            </a:r>
          </a:p>
        </p:txBody>
      </p:sp>
      <p:pic>
        <p:nvPicPr>
          <p:cNvPr id="4" name="Содержимое 3" descr="63206596_vladimir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21417"/>
            <a:ext cx="3816424" cy="528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98477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izhikov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1" y="0"/>
            <a:ext cx="912380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Виктор Александрович Чижиков (1935 г.р., Москва)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680520" cy="5141168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народный художник России, автор образа медвежонка Мишки, талисмана летних Олимпийских игр 1980 года в Москве. Иллюстратор журнала «Крокодил», «Весёлые картинки»,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Мурзилка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», много лет рисовал для журнала «Вокруг света».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          Чижиков проиллюстрировал произведения Сергея Михалкова, Николая Носова (Витя Малеев в школе и дома), Ирины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Токмаковой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(Аля,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Кляксич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буква "А"), Александра Волкова (Волшебник изумрудного города), стихи Андрея Усачева, Корнея Чуковского и Агнии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Барто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другие книги.</a:t>
            </a:r>
          </a:p>
          <a:p>
            <a:pPr algn="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img-fotki.yandex.ru/get/4519/93761489.92/0_740f8_fb40e062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murzilka.org/upload/vipuski/9%202010/4izhiko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017" y="0"/>
            <a:ext cx="43616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mg11.nnm.ru/2/b/7/c/3/908e13e52a1de0f0750b3a40611_pr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730" y="0"/>
            <a:ext cx="5863702" cy="686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diafilms-tv.ru/sites/default/files/imagecache/img_600x480/263237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62350"/>
            <a:ext cx="5184575" cy="689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они – авторы самых любимых, красивых иллюстраций?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Charuschin-To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3920">
            <a:off x="446397" y="1976190"/>
            <a:ext cx="2381250" cy="1790700"/>
          </a:xfrm>
          <a:prstGeom prst="rect">
            <a:avLst/>
          </a:prstGeom>
        </p:spPr>
      </p:pic>
      <p:pic>
        <p:nvPicPr>
          <p:cNvPr id="7" name="Содержимое 3" descr="Vasnecov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2356">
            <a:off x="7093802" y="3891644"/>
            <a:ext cx="1752600" cy="2381250"/>
          </a:xfrm>
          <a:prstGeom prst="rect">
            <a:avLst/>
          </a:prstGeom>
        </p:spPr>
      </p:pic>
      <p:pic>
        <p:nvPicPr>
          <p:cNvPr id="8" name="Содержимое 3" descr="Dehterev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9350">
            <a:off x="2707492" y="1774834"/>
            <a:ext cx="3750597" cy="2175346"/>
          </a:xfrm>
          <a:prstGeom prst="rect">
            <a:avLst/>
          </a:prstGeom>
        </p:spPr>
      </p:pic>
      <p:pic>
        <p:nvPicPr>
          <p:cNvPr id="9" name="Содержимое 3" descr="Vladimirskiy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8133">
            <a:off x="532342" y="3803346"/>
            <a:ext cx="1622942" cy="2440905"/>
          </a:xfrm>
          <a:prstGeom prst="rect">
            <a:avLst/>
          </a:prstGeom>
        </p:spPr>
      </p:pic>
      <p:pic>
        <p:nvPicPr>
          <p:cNvPr id="10" name="Содержимое 3" descr="Savchenko-Karl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9367">
            <a:off x="3167590" y="4011097"/>
            <a:ext cx="3111636" cy="2339950"/>
          </a:xfrm>
          <a:prstGeom prst="rect">
            <a:avLst/>
          </a:prstGeom>
        </p:spPr>
      </p:pic>
      <p:pic>
        <p:nvPicPr>
          <p:cNvPr id="11" name="Содержимое 3" descr="Bugoslavskay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1412776"/>
            <a:ext cx="17907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Николай Эрнестович Радлов (1889-1942, Санкт-Петербург)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680520" cy="5069160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русский художник, искусствовед, педагог. Иллюстратор детских книг: Агнии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Барто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Самуила Маршака, Сергея Михалкова, Александра Волкова. Радлов с большой охотой рисовал для малышей. Самая его известная книга – комиксы для малышей «Рассказы в картинках». Это книга-альбом с веселыми историями про зверей и птиц. Прошли годы, но сборник до сих пор очень популярен. Рассказы в картинках неоднократно переиздавались не только в России, но и в других странах. На международном конкурсе детской книги в Америке в 1938 году книга получила вторую премию.</a:t>
            </a:r>
          </a:p>
        </p:txBody>
      </p:sp>
      <p:pic>
        <p:nvPicPr>
          <p:cNvPr id="30722" name="Picture 2" descr="http://book-free.net/_sf/10/832137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8043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lumelu.ru/sites/default/files/styles/blog_image/public/blog/blogimages/11/2012-10-29/%D0%92%D0%B0%D1%81%D0%BD%D0%B5%D1%86%D0%BE%D0%B2%20%D0%AE.%20%D0%A2%D0%BE%D0%BB%D1%81%D1%82%D0%BE%D0%B9%20%D0%90.%20%D0%92%D0%BE%D0%BB%D0%BA%20%D0%B8%20%D0%BA%D0%BE%D0%B7%D0%BB%D1%8F%D1%82%D0%B0%201991%20%D0%94%D0%9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822" y="0"/>
            <a:ext cx="5577449" cy="688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book-ye.com.ua/shop/data/big/image_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761"/>
            <a:ext cx="5616624" cy="677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ic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011"/>
            <a:ext cx="9144000" cy="687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Алексей Михайлович Лаптев (1905-1965, Москва)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506916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—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художник-график, книжный иллюстратор, поэт. Работы художника находятся во многих региональных музеях, а также в частных коллекциях в России и за рубежом. Иллюстрировал «Приключения Незнайки и его друзей» Николая Носова, «Басни» Ивана Крылова, журнал «Веселые картинки». Книга с его стихами и картинками «Пик, пак,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 очень любима уже ни у одного поколения детей и родителей (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Брифф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жадный мишка, жеребята Черныш и Рыжик, пятьдесят зайчат и другие)</a:t>
            </a:r>
          </a:p>
        </p:txBody>
      </p:sp>
      <p:pic>
        <p:nvPicPr>
          <p:cNvPr id="27652" name="Picture 4" descr="http://www.fantlab.ru/images/arts/26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86" y="1700807"/>
            <a:ext cx="3702650" cy="471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http://www.sovetika.ru/images_deti/neznaika_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7" y="0"/>
            <a:ext cx="9183123" cy="683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://bukvalno.com/sites/default/files/imagecache/product_full/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040" y="0"/>
            <a:ext cx="5158208" cy="681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.allday.ru/7a/08/3d/thumbs/1295285378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685" y="0"/>
            <a:ext cx="5425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 Яковлевич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Билибин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(1876-1942, Ленинград)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536504" cy="5141168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художник, книжный иллюстратор и театральный оформитель.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Билибин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проиллюстрировал большое количество сказок, в том числе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Пушкина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Разработал свой стиль –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билибинский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 - графическое представление с учетом традиций древнерусского и народного искусства, тщательно прорисованный и подробный узорчатый контурный рисунок, расцвеченный акварелью. </a:t>
            </a:r>
          </a:p>
          <a:p>
            <a:pPr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          Сказки, былины, образы древней Руси для многих уже давно неразрывно связаны с иллюстрациями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Билибина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r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5602" name="Picture 2" descr="http://karnaval.my1.ru/_sf/4/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39952" cy="4553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libi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6" y="-54007"/>
            <a:ext cx="9183356" cy="6887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Григорьевич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Сутеев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(1903-1993, Москва)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600200"/>
            <a:ext cx="3816424" cy="4525963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/>
              <a:t>   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писатель, художник-иллюстратор и режиссёр-мультипликатор. Его добрые, веселые картинки похожи на кадры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мультфильма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Немало сказок рисунки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превратили в шедевры. 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ru-RU" dirty="0"/>
              <a:t>     </a:t>
            </a:r>
          </a:p>
        </p:txBody>
      </p:sp>
      <p:pic>
        <p:nvPicPr>
          <p:cNvPr id="9" name="Содержимое 3" descr="Suteev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5531005" cy="3935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 descr="http://s39.radikal.ru/i086/1104/51/2b0f42a964c0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54" y="-52700"/>
            <a:ext cx="9170853" cy="691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img-fotki.yandex.ru/get/4205/svetikhr.dc/0_35d89_ba206b3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5983"/>
            <a:ext cx="5616624" cy="68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5841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  Владимир Михайлович Конашевич (1888-1963, Новочеркасск, Ленинград) 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44824"/>
            <a:ext cx="5328592" cy="489654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 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русский художник, график, иллюстратор. Детские книги иллюстрировать начал случайно. В 1918 году его дочери было три года. Конашевич нарисовал для нее картинки на каждую букву алфавита.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была напечатана «Азбука в картинках» - первая книга В. М. Конашевича. С тех пор художник стал иллюстратором детских книг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       Основные работы Владимира Конашевича: 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 иллюстрация сказок и песен разных народов, причем некоторые были иллюстрированы несколько раз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r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сказки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Г.Х. Андерсена, Братьев Гримм и Шарля Перро;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 «Старик-годовик» В. И. Даля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r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произведения Корнея Чуковского и Самуила Маршака.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Последней работой художника было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             иллюстрирование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всех сказок А. С. Пушкина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r"/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http://img1.liveinternet.ru/images/attach/c/2/74/463/74463801_large_Konashevich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42341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img-fotki.yandex.ru/get/5809/17308394.49/0_54bc2_7076a27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234"/>
            <a:ext cx="4824536" cy="679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alexgetti.narod.ru/imgt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087643" cy="688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62" name="Picture 2" descr="http://www.artsait.ru/art/k/konashevich/img/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30051"/>
            <a:ext cx="5112568" cy="6910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Анатолий Михайлович Савченко (1924-2011, Новочеркасск, Москва)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400600" cy="5069160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dirty="0" smtClean="0"/>
              <a:t>   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мультипликатор и художник-иллюстратор детских книг. Анатолий Савченко был художником-постановщиком мультфильмов "Малыш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Карлсон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"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Карлсон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вернулся" и автором иллюстраций к книгам Линдгрен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Астрид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Самые известные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мульт-работы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 его непосредственным участием: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Мойдодыр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приключения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Мурзилки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Петя и Красная шапочка, Вовка в Тридевятом царстве, Щелкунчик, Муха-Цокотуха, попугай Кеша и другие.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           Дети знакомы с иллюстрациями Савченко по книгам: «Хрюшка обижается» Владимира Орлова,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Домовенок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Кузя» Татьяны Александровой, «Сказки для самых маленьких» Геннадия Цыферова, «Маленькая Баба-Яга» 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Пройслер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Отфрид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а также книг с аналогичными мультфильмам произведениями</a:t>
            </a:r>
            <a:r>
              <a:rPr lang="ru-RU" dirty="0"/>
              <a:t>.</a:t>
            </a:r>
          </a:p>
        </p:txBody>
      </p:sp>
      <p:pic>
        <p:nvPicPr>
          <p:cNvPr id="22530" name="Picture 2" descr="http://znaki.fm/system/illustrations/000/003/298/into_publication.jpg?13137466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0679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s.rusbook.net/prds/%D0%A0%D1%83%D1%81%D1%81%D0%BA%D0%B8%D0%B5-%D0%BF%D0%B8%D1%81%D0%B0%D1%82%D0%B5%D0%BB%D0%B8-%D0%B4%D0%BB%D1%8F-%D0%B4%D0%B5%D1%82%D0%B5%D0%B9-6292/585366/585366-14-271464.jpg.ashx?w=100&amp;h=150&amp;c=1369&amp;pid=585366&amp;sc=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2761"/>
            <a:ext cx="4464496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8066" name="Picture 2" descr="http://posters.ec/cover/3563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25251"/>
            <a:ext cx="4608512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 descr="http://posters.ec/cover/3635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794"/>
            <a:ext cx="4968552" cy="680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e-reading.org.ua/illustrations/90/90175-i_0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862868" cy="64182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Кто сказал мяу?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Олег Владимирович Васильев (1931 г.р., Москва)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824536" cy="4997152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/>
              <a:t>   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Его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работы находятся в собраниях многих музеев искусств России и США, в т.ч. в Государственной Третьяковской галерее в Москве. С 60-х годов более тридцати лет занимался оформлением детских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книг.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          Наиболее известны иллюстрации художников к сказкам Шарля Перро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Ганса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Андерсена, стихотворениям Валентина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Берестова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сказкам Геннадия Цыферова.</a:t>
            </a:r>
          </a:p>
        </p:txBody>
      </p:sp>
      <p:pic>
        <p:nvPicPr>
          <p:cNvPr id="19458" name="Picture 2" descr="http://www.flip.kz/media/people/1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27" y="1484784"/>
            <a:ext cx="3906433" cy="510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://www.childhoodbooks.ru/images/illustr/blt&amp;vas/perro_kot/kot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358" y="0"/>
            <a:ext cx="92253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im2-tub-ru.yandex.net/i?id=447620679-50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" y="1412776"/>
            <a:ext cx="914356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7042" name="Picture 2" descr="http://papa-vlad.narod.ru/data/stikhi/V-gostjakh-u-skazki.files/0023-095-Volshebnaja-lampa-Allad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5" y="188640"/>
            <a:ext cx="9078805" cy="667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Борис Аркадьевич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Диодоров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(1934 г.р., Москва)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5069160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dirty="0"/>
              <a:t>  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народный художник. Любимая техника - цветной офорт. Автор иллюстраций ко многим произведениям русской и зарубежной классики. Наиболее известны его иллюстрации к сказкам: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Ян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Экхольм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Тутта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Карлссон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Первая и единственная, Людвиг Четырнадцатый и другие»;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Сельма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Лагерлеф «Удивительное путешествие Нильса с дикими гусями»;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Сергей Аксаков «Аленький цветочек»;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произведения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Ганса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Христиана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Андерсена.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Диодоров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проиллюстрировал более 300 книг. Его работы выходили в свет в США, Франции, Испании, Финляндии, Японии, Южной Корее и др. странах. Работал главным художником издательства «Детская литература».</a:t>
            </a:r>
          </a:p>
          <a:p>
            <a:pPr algn="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ow-magic.ru/Portals/0/EasyDNNNews/1527/250300p1888EDNMaindiod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74" y="1844824"/>
            <a:ext cx="42451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://www.kidsreview.ru/sites/default/files/%D0%B2%D0%B8%D0%BD%D0%BD%D0%B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8" y="25790"/>
            <a:ext cx="9167828" cy="683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www.planetaskazok.ru/images/stories/dr_skz/kakie_bivaiut_shlyapi/img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Евгений Иванович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Чарушин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(1901-1965, Вятка, Ленинград)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544616" cy="506916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– график, скульптор, прозаик и детский писатель-анималист. В основном иллюстрации исполнены в манере свободного акварельного рисунка, немного с юмором. Нравятся детям, даже малышам. Известен иллюстрациями животных, которые он нарисовал к своим собственным рассказам: «Про Томку»,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Волчишко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другие», «Никитка и его друзья» и многим другим. Иллюстрировал также других авторов: Чуковского, Пришвина, Бианки. Самая известная книга с его иллюстрациями «Детки в клетке» Самуила Яковлевича Маршака.</a:t>
            </a:r>
          </a:p>
        </p:txBody>
      </p:sp>
      <p:pic>
        <p:nvPicPr>
          <p:cNvPr id="16386" name="Picture 2" descr="http://www.proshkolu.ru/content/media/pic/std/2000000/1060000/1059607-64f031cac50e08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81511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ruschin-Tom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092" y="-55229"/>
            <a:ext cx="9171092" cy="6896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2" name="Picture 4" descr="http://im5-tub-ru.yandex.net/i?id=301184812-28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120680" cy="685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fondpr.ru/image/775380_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890" y="0"/>
            <a:ext cx="5776390" cy="68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Евгений Михайлович </a:t>
            </a:r>
            <a:r>
              <a:rPr lang="ru-RU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Рачёв</a:t>
            </a: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(1906-1997, Томск)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464496" cy="5069160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– художник-анималист, график, иллюстратор. Иллюстрировал преимущественно русские народные сказки, басни и сказки классиков русской литературы. В основном иллюстрировал произведения, в которых главные герои – животные: русские сказки про зверей, басни.</a:t>
            </a:r>
          </a:p>
        </p:txBody>
      </p:sp>
      <p:pic>
        <p:nvPicPr>
          <p:cNvPr id="14338" name="Picture 2" descr="http://evgenii-rachev.narod.ru/img/Rachev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5335"/>
            <a:ext cx="4139952" cy="5432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0" name="Picture 4" descr="http://img11.nnm.ru/9/8/d/d/f/ae567e16a1dcbaa3ecb4d89173c_pre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57" y="0"/>
            <a:ext cx="9181691" cy="6833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alexgetti.narod.ru/imga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05024"/>
            <a:ext cx="5328592" cy="699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s15.radikal.ru/i188/1106/52/41153c33a8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21" y="1"/>
            <a:ext cx="5074027" cy="676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Борис Александрович </a:t>
            </a:r>
            <a:r>
              <a:rPr lang="ru-RU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Дехтерёв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(1908-1993, Калуга, Москва)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340768"/>
            <a:ext cx="4474840" cy="5256584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 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народный художник, советский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график, иллюстратор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Работал преимущественно в технике карандашного рисунка и акварели. Старые добрые иллюстрации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Дехтерёва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это целая эпоха в истории детской иллюстрации, многие иллюстраторы называют Бориса Александровича своим учителем.</a:t>
            </a:r>
          </a:p>
          <a:p>
            <a:pPr algn="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          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Дехтерёв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проиллюстрировал детские сказки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А. С.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Пушкина, Василия Жуковского, Шарля Перро,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Ганса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Христиана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Андерсена, М.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Лермонтова, Ивана Тургенева, Уильяма Шекспира. </a:t>
            </a:r>
          </a:p>
          <a:p>
            <a:endParaRPr lang="ru-RU" dirty="0"/>
          </a:p>
        </p:txBody>
      </p:sp>
      <p:pic>
        <p:nvPicPr>
          <p:cNvPr id="4" name="Содержимое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04763"/>
            <a:ext cx="3480387" cy="522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00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www.modernlib.ru/books/perro_sharl/krasnaya_shapochka/i_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1861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Алексеевич Васнецов (1900-1973, Вятка, Ленинград)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5184576" cy="4853136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/>
              <a:t>    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- народный художник и иллюстратор. Его картинки к фольклорным песенкам,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потешкам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и прибауткам нравятся всем малышам (Ладушки, Радуга-дуга). Он иллюстрировал народные сказки, сказки Льва Толстого, Петра Ершова, Самуила Маршака, Виталия Бианки и других классиков русской литературы.</a:t>
            </a:r>
          </a:p>
          <a:p>
            <a:pPr algn="r">
              <a:buNone/>
            </a:pPr>
            <a:r>
              <a:rPr lang="ru-RU" dirty="0"/>
              <a:t>         </a:t>
            </a:r>
          </a:p>
        </p:txBody>
      </p:sp>
      <p:pic>
        <p:nvPicPr>
          <p:cNvPr id="37890" name="Picture 2" descr="http://agesha.ru/wp-content/uploads/2011/11/artist_vasnetcov_u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44823"/>
            <a:ext cx="3804940" cy="381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463</Words>
  <Application>Microsoft Office PowerPoint</Application>
  <PresentationFormat>Экран (4:3)</PresentationFormat>
  <Paragraphs>40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Художники-иллюстраторы детских книг. Кто они авторы самых любимых картинок? </vt:lpstr>
      <vt:lpstr>Кто они – авторы самых любимых, красивых иллюстраций?</vt:lpstr>
      <vt:lpstr> Владимир Григорьевич Сутеев (1903-1993, Москва) </vt:lpstr>
      <vt:lpstr>Кто сказал мяу?</vt:lpstr>
      <vt:lpstr>Презентация PowerPoint</vt:lpstr>
      <vt:lpstr>Борис Александрович Дехтерёв (1908-1993, Калуга, Москва)</vt:lpstr>
      <vt:lpstr>Презентация PowerPoint</vt:lpstr>
      <vt:lpstr>Презентация PowerPoint</vt:lpstr>
      <vt:lpstr>Юрий Алексеевич Васнецов (1900-1973, Вятка, Ленинград)</vt:lpstr>
      <vt:lpstr>Презентация PowerPoint</vt:lpstr>
      <vt:lpstr>Презентация PowerPoint</vt:lpstr>
      <vt:lpstr>Презентация PowerPoint</vt:lpstr>
      <vt:lpstr> Леонид Викторович Владимирский (1920 г.р., Москва) </vt:lpstr>
      <vt:lpstr>Презентация PowerPoint</vt:lpstr>
      <vt:lpstr>Презентация PowerPoint</vt:lpstr>
      <vt:lpstr> Виктор Александрович Чижиков (1935 г.р., Москва)</vt:lpstr>
      <vt:lpstr>Презентация PowerPoint</vt:lpstr>
      <vt:lpstr>Презентация PowerPoint</vt:lpstr>
      <vt:lpstr>Презентация PowerPoint</vt:lpstr>
      <vt:lpstr> Николай Эрнестович Радлов (1889-1942, Санкт-Петербург) </vt:lpstr>
      <vt:lpstr>Презентация PowerPoint</vt:lpstr>
      <vt:lpstr>Презентация PowerPoint</vt:lpstr>
      <vt:lpstr>Презентация PowerPoint</vt:lpstr>
      <vt:lpstr> Алексей Михайлович Лаптев (1905-1965, Москва) </vt:lpstr>
      <vt:lpstr>Презентация PowerPoint</vt:lpstr>
      <vt:lpstr>Презентация PowerPoint</vt:lpstr>
      <vt:lpstr>Презентация PowerPoint</vt:lpstr>
      <vt:lpstr>Иван Яковлевич Билибин (1876-1942, Ленинград)</vt:lpstr>
      <vt:lpstr>Презентация PowerPoint</vt:lpstr>
      <vt:lpstr>Презентация PowerPoint</vt:lpstr>
      <vt:lpstr>Презентация PowerPoint</vt:lpstr>
      <vt:lpstr>   Владимир Михайлович Конашевич (1888-1963, Новочеркасск, Ленинград) </vt:lpstr>
      <vt:lpstr>Презентация PowerPoint</vt:lpstr>
      <vt:lpstr>Презентация PowerPoint</vt:lpstr>
      <vt:lpstr>Презентация PowerPoint</vt:lpstr>
      <vt:lpstr>Анатолий Михайлович Савченко (1924-2011, Новочеркасск, Москва)</vt:lpstr>
      <vt:lpstr>Презентация PowerPoint</vt:lpstr>
      <vt:lpstr>Презентация PowerPoint</vt:lpstr>
      <vt:lpstr>Презентация PowerPoint</vt:lpstr>
      <vt:lpstr>Олег Владимирович Васильев (1931 г.р., Москва)</vt:lpstr>
      <vt:lpstr>Презентация PowerPoint</vt:lpstr>
      <vt:lpstr>Презентация PowerPoint</vt:lpstr>
      <vt:lpstr>Презентация PowerPoint</vt:lpstr>
      <vt:lpstr> Борис Аркадьевич Диодоров (1934 г.р., Москва)</vt:lpstr>
      <vt:lpstr>Презентация PowerPoint</vt:lpstr>
      <vt:lpstr>Презентация PowerPoint</vt:lpstr>
      <vt:lpstr>Евгений Иванович Чарушин (1901-1965, Вятка, Ленинград)</vt:lpstr>
      <vt:lpstr>Презентация PowerPoint</vt:lpstr>
      <vt:lpstr>Презентация PowerPoint</vt:lpstr>
      <vt:lpstr>Евгений Михайлович Рачёв (1906-1997, Томск)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Художники-иллюстраторы детских книг. Кто они авторы самых любимых картинок </dc:title>
  <dc:creator>Dom</dc:creator>
  <cp:lastModifiedBy>Windows User</cp:lastModifiedBy>
  <cp:revision>39</cp:revision>
  <dcterms:created xsi:type="dcterms:W3CDTF">2013-01-01T17:36:58Z</dcterms:created>
  <dcterms:modified xsi:type="dcterms:W3CDTF">2018-03-05T09:56:08Z</dcterms:modified>
</cp:coreProperties>
</file>