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s://learningapps.org/watch?v=pq1gedx1v2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Videos\Movavi%20Library\&#1050;&#1072;&#1089;&#1083;&#1080;&#1085;&#1089;&#1082;&#1086;&#1077;%20&#1083;&#1080;&#1090;&#1100;&#1105;.mp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hyperlink" Target="https://learningapps.org/watch?v=pvgab5etv2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Videos\Movavi%20Library\&#1047;&#1083;&#1072;&#1090;&#1086;&#1091;&#1089;&#1090;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hyperlink" Target="https://learningapps.org/watch?v=p99weas2v2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Videos\Movavi%20Library\&#1056;&#1091;&#1089;&#1089;&#1082;&#1080;&#1077;%20&#1085;&#1072;&#1088;&#1086;&#1076;&#1085;&#1099;&#1077;%20&#1087;&#1088;&#1086;&#1084;&#1099;&#1089;&#1083;&#1099;.%20&#1058;&#1072;&#1075;&#1080;&#1083;&#1100;&#1089;&#1082;&#1080;&#1077;%20&#1087;&#1086;&#1076;&#1085;&#1086;&#1089;&#1099;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691680" y="980728"/>
            <a:ext cx="6192688" cy="3744416"/>
            <a:chOff x="2483768" y="836712"/>
            <a:chExt cx="6264696" cy="38884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83768" y="836712"/>
              <a:ext cx="6264696" cy="3888432"/>
            </a:xfrm>
            <a:prstGeom prst="rect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C:\Users\User\Desktop\для интерактивного плаката\museum-of-hardstone-carving (1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836712"/>
              <a:ext cx="6264696" cy="3888432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323528" y="5013176"/>
            <a:ext cx="2376264" cy="1584176"/>
            <a:chOff x="251520" y="260648"/>
            <a:chExt cx="2016225" cy="13681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1520" y="260648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2" name="Picture 4" descr="C:\Users\User\Desktop\для интерактивного плаката\Kasli-lityo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60648"/>
              <a:ext cx="2016225" cy="1368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Народные промыслы Урала</a:t>
            </a:r>
            <a:r>
              <a:rPr lang="ru-RU" sz="49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347864" y="5013176"/>
            <a:ext cx="2448272" cy="1656184"/>
            <a:chOff x="251520" y="1916832"/>
            <a:chExt cx="2016224" cy="140895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1520" y="1916832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 descr="C:\Users\User\Desktop\для интерактивного плаката\148585977411144272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916832"/>
              <a:ext cx="2016224" cy="14089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Picture 3" descr="C:\Users\User\Desktop\для интерактивного плаката\IMG_091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044464"/>
            <a:ext cx="2358439" cy="155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908720"/>
            <a:ext cx="8496944" cy="388843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23528" y="5013176"/>
            <a:ext cx="2376264" cy="1584176"/>
            <a:chOff x="251520" y="260648"/>
            <a:chExt cx="2016225" cy="13681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520" y="260648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4" descr="C:\Users\User\Desktop\для интерактивного плаката\Kasli-lity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60648"/>
              <a:ext cx="2016225" cy="1368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Заголовок 1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Каслинское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Times New Roman" pitchFamily="18" charset="0"/>
              </a:rPr>
              <a:t> литье</a:t>
            </a:r>
            <a:r>
              <a:rPr lang="ru-RU" sz="49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347864" y="5013176"/>
            <a:ext cx="2448272" cy="1656184"/>
            <a:chOff x="251520" y="1916832"/>
            <a:chExt cx="2016224" cy="140895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51520" y="1916832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Picture 2" descr="C:\Users\User\Desktop\для интерактивного плаката\1485859774111442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916832"/>
              <a:ext cx="2016224" cy="14089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3" descr="C:\Users\User\Desktop\для интерактивного плаката\IMG_0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013176"/>
            <a:ext cx="2318401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Каслинское литьё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8368" y="1052736"/>
            <a:ext cx="5448034" cy="3600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4" name="Рисунок 13" descr="222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628800"/>
            <a:ext cx="2304255" cy="24482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92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424936" cy="3888432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5013176"/>
            <a:ext cx="2376264" cy="1584176"/>
            <a:chOff x="251520" y="260648"/>
            <a:chExt cx="2016225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1520" y="260648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C:\Users\User\Desktop\для интерактивного плаката\Kasli-lity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60648"/>
              <a:ext cx="2016225" cy="1368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Златоустовская гравюра по стали</a:t>
            </a:r>
            <a:r>
              <a:rPr lang="ru-RU" sz="49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347864" y="5013176"/>
            <a:ext cx="2448272" cy="1656184"/>
            <a:chOff x="251520" y="1916832"/>
            <a:chExt cx="2016224" cy="140895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51520" y="1916832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2" descr="C:\Users\User\Desktop\для интерактивного плаката\1485859774111442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916832"/>
              <a:ext cx="2016224" cy="1408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6372200" y="5013176"/>
            <a:ext cx="2376264" cy="1656184"/>
            <a:chOff x="251520" y="3573016"/>
            <a:chExt cx="2016224" cy="136815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3573016"/>
              <a:ext cx="2016224" cy="13681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Picture 3" descr="C:\Users\User\Desktop\для интерактивного плаката\IMG_09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3645024"/>
              <a:ext cx="1872209" cy="1200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Златоус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12008" y="980728"/>
            <a:ext cx="5312120" cy="3600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7" name="Рисунок 16" descr="b88f6f68bee61769cc80ad6bbffbd55a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1628800"/>
            <a:ext cx="2339900" cy="24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80728"/>
            <a:ext cx="8280920" cy="374441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5013176"/>
            <a:ext cx="2376264" cy="1584176"/>
            <a:chOff x="251520" y="260648"/>
            <a:chExt cx="2016225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1520" y="260648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C:\Users\User\Desktop\для интерактивного плаката\Kasli-lity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60648"/>
              <a:ext cx="2016225" cy="1368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Нижнетагильские подносы</a:t>
            </a: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347864" y="5013176"/>
            <a:ext cx="2448272" cy="1656184"/>
            <a:chOff x="251520" y="1916832"/>
            <a:chExt cx="2016224" cy="140895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51520" y="1916832"/>
              <a:ext cx="201622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2" descr="C:\Users\User\Desktop\для интерактивного плаката\1485859774111442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916832"/>
              <a:ext cx="2016224" cy="14089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3" descr="C:\Users\User\Desktop\для интерактивного плаката\IMG_0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44463"/>
            <a:ext cx="2376264" cy="15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усские народные промыслы. Тагильские поднос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39552" y="1124744"/>
            <a:ext cx="5400599" cy="3456384"/>
          </a:xfrm>
          <a:prstGeom prst="rect">
            <a:avLst/>
          </a:prstGeom>
        </p:spPr>
      </p:pic>
      <p:pic>
        <p:nvPicPr>
          <p:cNvPr id="17" name="Рисунок 16" descr="images (3)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177281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488</TotalTime>
  <Words>0</Words>
  <Application>Microsoft Office PowerPoint</Application>
  <PresentationFormat>Экран (4:3)</PresentationFormat>
  <Paragraphs>4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Народные промыслы Урала </vt:lpstr>
      <vt:lpstr> Каслинское литье </vt:lpstr>
      <vt:lpstr> Златоустовская гравюра по стали </vt:lpstr>
      <vt:lpstr> Нижнетагильские подносы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57</cp:revision>
  <dcterms:created xsi:type="dcterms:W3CDTF">2019-09-29T20:15:02Z</dcterms:created>
  <dcterms:modified xsi:type="dcterms:W3CDTF">2020-11-20T12:20:14Z</dcterms:modified>
</cp:coreProperties>
</file>