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3" r:id="rId3"/>
    <p:sldId id="310" r:id="rId4"/>
    <p:sldId id="313" r:id="rId5"/>
    <p:sldId id="317" r:id="rId6"/>
    <p:sldId id="316" r:id="rId7"/>
    <p:sldId id="318" r:id="rId8"/>
    <p:sldId id="319" r:id="rId9"/>
    <p:sldId id="320" r:id="rId10"/>
    <p:sldId id="321" r:id="rId11"/>
    <p:sldId id="304" r:id="rId12"/>
    <p:sldId id="308" r:id="rId13"/>
    <p:sldId id="309" r:id="rId14"/>
    <p:sldId id="311" r:id="rId15"/>
    <p:sldId id="312" r:id="rId16"/>
    <p:sldId id="314" r:id="rId17"/>
    <p:sldId id="315" r:id="rId18"/>
    <p:sldId id="322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slide" Target="slide11.xml"/><Relationship Id="rId9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gif"/><Relationship Id="rId7" Type="http://schemas.openxmlformats.org/officeDocument/2006/relationships/image" Target="../media/image9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5" Type="http://schemas.openxmlformats.org/officeDocument/2006/relationships/image" Target="../media/image8.png"/><Relationship Id="rId4" Type="http://schemas.openxmlformats.org/officeDocument/2006/relationships/slide" Target="slide11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1.png"/><Relationship Id="rId7" Type="http://schemas.openxmlformats.org/officeDocument/2006/relationships/slide" Target="slide17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jpeg"/><Relationship Id="rId4" Type="http://schemas.openxmlformats.org/officeDocument/2006/relationships/slide" Target="slide16.xml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15.png"/><Relationship Id="rId7" Type="http://schemas.openxmlformats.org/officeDocument/2006/relationships/image" Target="../media/image12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10" Type="http://schemas.openxmlformats.org/officeDocument/2006/relationships/image" Target="../media/image9.jpeg"/><Relationship Id="rId4" Type="http://schemas.openxmlformats.org/officeDocument/2006/relationships/slide" Target="slide11.xml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1.png"/><Relationship Id="rId7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11.xml"/><Relationship Id="rId9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0.gif"/><Relationship Id="rId7" Type="http://schemas.openxmlformats.org/officeDocument/2006/relationships/slide" Target="slide2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slide" Target="slide11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1.jpeg"/><Relationship Id="rId7" Type="http://schemas.openxmlformats.org/officeDocument/2006/relationships/image" Target="../media/image17.jpeg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22.png"/><Relationship Id="rId10" Type="http://schemas.openxmlformats.org/officeDocument/2006/relationships/image" Target="../media/image12.png"/><Relationship Id="rId4" Type="http://schemas.openxmlformats.org/officeDocument/2006/relationships/slide" Target="slide25.xml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23.gif"/><Relationship Id="rId7" Type="http://schemas.openxmlformats.org/officeDocument/2006/relationships/image" Target="../media/image13.gif"/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24.jpeg"/><Relationship Id="rId10" Type="http://schemas.openxmlformats.org/officeDocument/2006/relationships/image" Target="../media/image7.gif"/><Relationship Id="rId4" Type="http://schemas.openxmlformats.org/officeDocument/2006/relationships/slide" Target="slide26.xml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25.png"/><Relationship Id="rId7" Type="http://schemas.openxmlformats.org/officeDocument/2006/relationships/image" Target="../media/image20.gif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26.png"/><Relationship Id="rId10" Type="http://schemas.openxmlformats.org/officeDocument/2006/relationships/image" Target="../media/image24.jpeg"/><Relationship Id="rId4" Type="http://schemas.openxmlformats.org/officeDocument/2006/relationships/slide" Target="slide29.xml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0.xml"/><Relationship Id="rId3" Type="http://schemas.openxmlformats.org/officeDocument/2006/relationships/image" Target="../media/image27.png"/><Relationship Id="rId7" Type="http://schemas.openxmlformats.org/officeDocument/2006/relationships/slide" Target="slide4.xml"/><Relationship Id="rId12" Type="http://schemas.openxmlformats.org/officeDocument/2006/relationships/slide" Target="slide9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179.mp3" TargetMode="External"/><Relationship Id="rId6" Type="http://schemas.openxmlformats.org/officeDocument/2006/relationships/slide" Target="slide3.xml"/><Relationship Id="rId11" Type="http://schemas.openxmlformats.org/officeDocument/2006/relationships/slide" Target="slide8.xml"/><Relationship Id="rId5" Type="http://schemas.openxmlformats.org/officeDocument/2006/relationships/image" Target="../media/image28.jpeg"/><Relationship Id="rId10" Type="http://schemas.openxmlformats.org/officeDocument/2006/relationships/slide" Target="slide7.xml"/><Relationship Id="rId4" Type="http://schemas.openxmlformats.org/officeDocument/2006/relationships/slide" Target="slide2.xml"/><Relationship Id="rId9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3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slide" Target="slide3.xml"/><Relationship Id="rId5" Type="http://schemas.openxmlformats.org/officeDocument/2006/relationships/image" Target="../media/image30.gif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slide" Target="slide4.xml"/><Relationship Id="rId5" Type="http://schemas.openxmlformats.org/officeDocument/2006/relationships/image" Target="../media/image30.gif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slide" Target="slide4.xml"/><Relationship Id="rId5" Type="http://schemas.openxmlformats.org/officeDocument/2006/relationships/image" Target="../media/image30.gif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slide" Target="slide5.xml"/><Relationship Id="rId5" Type="http://schemas.openxmlformats.org/officeDocument/2006/relationships/image" Target="../media/image30.gif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5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6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6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7.xml"/><Relationship Id="rId4" Type="http://schemas.openxmlformats.org/officeDocument/2006/relationships/image" Target="../media/image1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image" Target="../media/image20.gif"/><Relationship Id="rId4" Type="http://schemas.openxmlformats.org/officeDocument/2006/relationships/slide" Target="slid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8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9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9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10.xml"/><Relationship Id="rId4" Type="http://schemas.openxmlformats.org/officeDocument/2006/relationships/image" Target="../media/image2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10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Sound_20526.mp3" TargetMode="External"/><Relationship Id="rId6" Type="http://schemas.openxmlformats.org/officeDocument/2006/relationships/image" Target="../media/image30.gif"/><Relationship Id="rId5" Type="http://schemas.openxmlformats.org/officeDocument/2006/relationships/slide" Target="slide30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00556.mp3" TargetMode="External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«Гербы и символы Челябинска и Челябинской области»</a:t>
            </a:r>
            <a:br>
              <a:rPr lang="ru-RU" sz="54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Игра: «Выбери картинку»</a:t>
            </a:r>
            <a:br>
              <a:rPr lang="ru-RU" sz="40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развитие мышления и внимания дошкольников, умения анализировать, делать простейшие умозаключения.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Волна 32"/>
          <p:cNvSpPr/>
          <p:nvPr/>
        </p:nvSpPr>
        <p:spPr>
          <a:xfrm>
            <a:off x="7020272" y="4005064"/>
            <a:ext cx="1872208" cy="201622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Волна 29"/>
          <p:cNvSpPr/>
          <p:nvPr/>
        </p:nvSpPr>
        <p:spPr>
          <a:xfrm>
            <a:off x="2915816" y="3861048"/>
            <a:ext cx="1872208" cy="20882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Волна 26"/>
          <p:cNvSpPr/>
          <p:nvPr/>
        </p:nvSpPr>
        <p:spPr>
          <a:xfrm>
            <a:off x="7092280" y="764704"/>
            <a:ext cx="1800200" cy="201622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62068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флаг Челябинска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олна 8"/>
          <p:cNvSpPr/>
          <p:nvPr/>
        </p:nvSpPr>
        <p:spPr>
          <a:xfrm>
            <a:off x="2915816" y="692696"/>
            <a:ext cx="1872208" cy="20882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олна 10"/>
          <p:cNvSpPr/>
          <p:nvPr/>
        </p:nvSpPr>
        <p:spPr>
          <a:xfrm>
            <a:off x="5004048" y="764704"/>
            <a:ext cx="1800200" cy="201622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Flag_of_Chelyabinsk.svg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244852"/>
            <a:ext cx="1440160" cy="962027"/>
          </a:xfrm>
          <a:prstGeom prst="rect">
            <a:avLst/>
          </a:prstGeom>
        </p:spPr>
      </p:pic>
      <p:pic>
        <p:nvPicPr>
          <p:cNvPr id="14" name="Рисунок 13" descr="1200px-Flag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1316766"/>
            <a:ext cx="1368152" cy="912101"/>
          </a:xfrm>
          <a:prstGeom prst="rect">
            <a:avLst/>
          </a:prstGeom>
        </p:spPr>
      </p:pic>
      <p:pic>
        <p:nvPicPr>
          <p:cNvPr id="15" name="Рисунок 14" descr="1200px-Flag_of_Russia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0312" y="1340768"/>
            <a:ext cx="1296144" cy="864096"/>
          </a:xfrm>
          <a:prstGeom prst="rect">
            <a:avLst/>
          </a:prstGeom>
        </p:spPr>
      </p:pic>
      <p:pic>
        <p:nvPicPr>
          <p:cNvPr id="25" name="Рисунок 24" descr="94994869c63195f06fd7e5d1362ac5dc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4509120"/>
            <a:ext cx="1296144" cy="1296144"/>
          </a:xfrm>
          <a:prstGeom prst="rect">
            <a:avLst/>
          </a:prstGeom>
        </p:spPr>
      </p:pic>
      <p:pic>
        <p:nvPicPr>
          <p:cNvPr id="26" name="Рисунок 25" descr="Coat_of_arms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07904" y="4365104"/>
            <a:ext cx="959998" cy="1234397"/>
          </a:xfrm>
          <a:prstGeom prst="rect">
            <a:avLst/>
          </a:prstGeom>
        </p:spPr>
      </p:pic>
      <p:sp>
        <p:nvSpPr>
          <p:cNvPr id="31" name="Скругленный прямоугольник 30"/>
          <p:cNvSpPr/>
          <p:nvPr/>
        </p:nvSpPr>
        <p:spPr>
          <a:xfrm>
            <a:off x="251520" y="3789040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Челябинска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Волна 31"/>
          <p:cNvSpPr/>
          <p:nvPr/>
        </p:nvSpPr>
        <p:spPr>
          <a:xfrm>
            <a:off x="5004048" y="3933056"/>
            <a:ext cx="1800200" cy="201622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CoA_of_Chelyabinsk_(2000).svg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96136" y="4533560"/>
            <a:ext cx="864096" cy="1157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076056" y="692696"/>
            <a:ext cx="1728192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915816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1520" y="62068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 герб  Златоуста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0644" y="3774050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 герб  Миасса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zlatoust_city_coa_n4940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980728"/>
            <a:ext cx="1323759" cy="1512168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7164288" y="692696"/>
            <a:ext cx="1728192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15816" y="3789040"/>
            <a:ext cx="1800200" cy="20162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6056" y="3789040"/>
            <a:ext cx="1800200" cy="20162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164288" y="3789040"/>
            <a:ext cx="1728192" cy="20162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Без названия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908719"/>
            <a:ext cx="1296144" cy="1642883"/>
          </a:xfrm>
          <a:prstGeom prst="rect">
            <a:avLst/>
          </a:prstGeom>
        </p:spPr>
      </p:pic>
      <p:pic>
        <p:nvPicPr>
          <p:cNvPr id="13" name="Рисунок 12" descr="Без названия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0312" y="4077073"/>
            <a:ext cx="1249827" cy="1584176"/>
          </a:xfrm>
          <a:prstGeom prst="rect">
            <a:avLst/>
          </a:prstGeom>
        </p:spPr>
      </p:pic>
      <p:pic>
        <p:nvPicPr>
          <p:cNvPr id="21" name="Рисунок 20" descr="Без названия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1840" y="4005064"/>
            <a:ext cx="1368152" cy="1705629"/>
          </a:xfrm>
          <a:prstGeom prst="rect">
            <a:avLst/>
          </a:prstGeom>
        </p:spPr>
      </p:pic>
      <p:pic>
        <p:nvPicPr>
          <p:cNvPr id="23" name="Рисунок 22" descr="Coat_of_arms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64088" y="3933056"/>
            <a:ext cx="1296144" cy="1666625"/>
          </a:xfrm>
          <a:prstGeom prst="rect">
            <a:avLst/>
          </a:prstGeom>
        </p:spPr>
      </p:pic>
      <p:pic>
        <p:nvPicPr>
          <p:cNvPr id="22" name="Рисунок 21" descr="Coat_of_arms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52320" y="836712"/>
            <a:ext cx="1224136" cy="157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62068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 города Касли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86104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 Чебаркуля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15816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76056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64288" y="692696"/>
            <a:ext cx="1728192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92280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4048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Без названия (2)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4038644"/>
            <a:ext cx="1512168" cy="1766619"/>
          </a:xfrm>
          <a:prstGeom prst="rect">
            <a:avLst/>
          </a:prstGeom>
        </p:spPr>
      </p:pic>
      <p:pic>
        <p:nvPicPr>
          <p:cNvPr id="11" name="Рисунок 10" descr="Без названия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908720"/>
            <a:ext cx="1370990" cy="1709167"/>
          </a:xfrm>
          <a:prstGeom prst="rect">
            <a:avLst/>
          </a:prstGeom>
        </p:spPr>
      </p:pic>
      <p:pic>
        <p:nvPicPr>
          <p:cNvPr id="12" name="Рисунок 11" descr="Coat_of_arms_of_Chelyabinsk_Oblast.svg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03848" y="836712"/>
            <a:ext cx="1256150" cy="1615199"/>
          </a:xfrm>
          <a:prstGeom prst="rect">
            <a:avLst/>
          </a:prstGeom>
        </p:spPr>
      </p:pic>
      <p:pic>
        <p:nvPicPr>
          <p:cNvPr id="14" name="Рисунок 13" descr="chebarkul_city_coa_n4049.gif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4149080"/>
            <a:ext cx="1195987" cy="1512168"/>
          </a:xfrm>
          <a:prstGeom prst="rect">
            <a:avLst/>
          </a:prstGeom>
        </p:spPr>
      </p:pic>
      <p:pic>
        <p:nvPicPr>
          <p:cNvPr id="15" name="Рисунок 14" descr="CoA_of_Chelyabinsk_(2000).svg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08304" y="4149080"/>
            <a:ext cx="1296143" cy="1636381"/>
          </a:xfrm>
          <a:prstGeom prst="rect">
            <a:avLst/>
          </a:prstGeom>
        </p:spPr>
      </p:pic>
      <p:pic>
        <p:nvPicPr>
          <p:cNvPr id="16" name="Рисунок 15" descr="chebarkul_city_coa_n4049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2320" y="980728"/>
            <a:ext cx="1195987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2915816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4048" y="62068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1520" y="386104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</a:t>
            </a:r>
          </a:p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Верхнего Уфалея 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548680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</a:p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Копейска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ез названия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924842"/>
            <a:ext cx="1224136" cy="152492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915816" y="62068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92280" y="62068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regnum_picture_153076328195740_bi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 flipV="1">
            <a:off x="3203848" y="836712"/>
            <a:ext cx="1296144" cy="1689038"/>
          </a:xfrm>
          <a:prstGeom prst="rect">
            <a:avLst/>
          </a:prstGeom>
        </p:spPr>
      </p:pic>
      <p:pic>
        <p:nvPicPr>
          <p:cNvPr id="9" name="Рисунок 8" descr="CoA_of_Chelyabinsk_(2000)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03848" y="4149080"/>
            <a:ext cx="1296143" cy="1636381"/>
          </a:xfrm>
          <a:prstGeom prst="rect">
            <a:avLst/>
          </a:prstGeom>
        </p:spPr>
      </p:pic>
      <p:pic>
        <p:nvPicPr>
          <p:cNvPr id="11" name="Рисунок 10" descr="Coat_of_arms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80312" y="764704"/>
            <a:ext cx="1256150" cy="1615199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5004048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92280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_gerb_sifrcvi.jp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4149080"/>
            <a:ext cx="1499617" cy="1685933"/>
          </a:xfrm>
          <a:prstGeom prst="rect">
            <a:avLst/>
          </a:prstGeom>
        </p:spPr>
      </p:pic>
      <p:pic>
        <p:nvPicPr>
          <p:cNvPr id="16" name="Рисунок 15" descr="Без названия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4149080"/>
            <a:ext cx="1370990" cy="17091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764704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  <a:endParaRPr lang="ru-RU" sz="20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Магнитогорска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933056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</a:p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Троицка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76056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92280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824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92280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Без названия (2)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42211" y="980728"/>
            <a:ext cx="1479275" cy="1728192"/>
          </a:xfrm>
          <a:prstGeom prst="rect">
            <a:avLst/>
          </a:prstGeom>
        </p:spPr>
      </p:pic>
      <p:pic>
        <p:nvPicPr>
          <p:cNvPr id="11" name="Рисунок 10" descr="Без названия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088" y="1124743"/>
            <a:ext cx="1296144" cy="1614625"/>
          </a:xfrm>
          <a:prstGeom prst="rect">
            <a:avLst/>
          </a:prstGeom>
        </p:spPr>
      </p:pic>
      <p:pic>
        <p:nvPicPr>
          <p:cNvPr id="12" name="Рисунок 11" descr="_gerb_sifrcvi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6296" y="1052736"/>
            <a:ext cx="1499617" cy="1685933"/>
          </a:xfrm>
          <a:prstGeom prst="rect">
            <a:avLst/>
          </a:prstGeom>
        </p:spPr>
      </p:pic>
      <p:pic>
        <p:nvPicPr>
          <p:cNvPr id="13" name="Рисунок 12" descr="gerb.gif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4221088"/>
            <a:ext cx="1296144" cy="1646387"/>
          </a:xfrm>
          <a:prstGeom prst="rect">
            <a:avLst/>
          </a:prstGeom>
        </p:spPr>
      </p:pic>
      <p:pic>
        <p:nvPicPr>
          <p:cNvPr id="14" name="Рисунок 13" descr="zlatoust_city_coa_n4940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64088" y="4293096"/>
            <a:ext cx="1323759" cy="1512168"/>
          </a:xfrm>
          <a:prstGeom prst="rect">
            <a:avLst/>
          </a:prstGeom>
        </p:spPr>
      </p:pic>
      <p:pic>
        <p:nvPicPr>
          <p:cNvPr id="15" name="Рисунок 14" descr="Без названия (1)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0312" y="4221088"/>
            <a:ext cx="1315871" cy="16561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764704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Нязепетровска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005064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</a:t>
            </a:r>
          </a:p>
          <a:p>
            <a:pPr algn="ctr"/>
            <a:r>
              <a:rPr lang="ru-RU" sz="28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Снежинска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4048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92280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092280" y="407707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4048" y="407707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15816" y="407707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unnamed (1)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1052736"/>
            <a:ext cx="1296144" cy="1630370"/>
          </a:xfrm>
          <a:prstGeom prst="rect">
            <a:avLst/>
          </a:prstGeom>
        </p:spPr>
      </p:pic>
      <p:pic>
        <p:nvPicPr>
          <p:cNvPr id="11" name="Рисунок 10" descr="Без названия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1052736"/>
            <a:ext cx="1296144" cy="1642883"/>
          </a:xfrm>
          <a:prstGeom prst="rect">
            <a:avLst/>
          </a:prstGeom>
        </p:spPr>
      </p:pic>
      <p:pic>
        <p:nvPicPr>
          <p:cNvPr id="12" name="Рисунок 11" descr="CoA_of_Chelyabinsk_(2000)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1052736"/>
            <a:ext cx="1296143" cy="1636381"/>
          </a:xfrm>
          <a:prstGeom prst="rect">
            <a:avLst/>
          </a:prstGeom>
        </p:spPr>
      </p:pic>
      <p:pic>
        <p:nvPicPr>
          <p:cNvPr id="13" name="Рисунок 12" descr="Без названия (1)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4293096"/>
            <a:ext cx="1315871" cy="1656183"/>
          </a:xfrm>
          <a:prstGeom prst="rect">
            <a:avLst/>
          </a:prstGeom>
        </p:spPr>
      </p:pic>
      <p:pic>
        <p:nvPicPr>
          <p:cNvPr id="14" name="Рисунок 13" descr="Без названия (2)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221088"/>
            <a:ext cx="1479275" cy="1728192"/>
          </a:xfrm>
          <a:prstGeom prst="rect">
            <a:avLst/>
          </a:prstGeom>
        </p:spPr>
      </p:pic>
      <p:pic>
        <p:nvPicPr>
          <p:cNvPr id="15" name="Рисунок 14" descr="Coat_of_arms_of_Chelyabinsk_Oblast.svg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80312" y="4221088"/>
            <a:ext cx="1256150" cy="1615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836712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Озёрска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933056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</a:p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Карабаша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87824" y="908720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20272" y="908720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4048" y="908720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92280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4005064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Без названия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1840" y="1052736"/>
            <a:ext cx="1524000" cy="1695450"/>
          </a:xfrm>
          <a:prstGeom prst="rect">
            <a:avLst/>
          </a:prstGeom>
        </p:spPr>
      </p:pic>
      <p:pic>
        <p:nvPicPr>
          <p:cNvPr id="11" name="Рисунок 10" descr="Без названия (2)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4149080"/>
            <a:ext cx="1391195" cy="1728192"/>
          </a:xfrm>
          <a:prstGeom prst="rect">
            <a:avLst/>
          </a:prstGeom>
        </p:spPr>
      </p:pic>
      <p:pic>
        <p:nvPicPr>
          <p:cNvPr id="12" name="Рисунок 11" descr="_gerb_sifrcvi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6296" y="1196752"/>
            <a:ext cx="1371517" cy="1541917"/>
          </a:xfrm>
          <a:prstGeom prst="rect">
            <a:avLst/>
          </a:prstGeom>
        </p:spPr>
      </p:pic>
      <p:pic>
        <p:nvPicPr>
          <p:cNvPr id="13" name="Рисунок 12" descr="Без названия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20072" y="1124744"/>
            <a:ext cx="1370990" cy="1709167"/>
          </a:xfrm>
          <a:prstGeom prst="rect">
            <a:avLst/>
          </a:prstGeom>
        </p:spPr>
      </p:pic>
      <p:pic>
        <p:nvPicPr>
          <p:cNvPr id="14" name="Рисунок 13" descr="Без названия (2)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4149080"/>
            <a:ext cx="1479275" cy="1728192"/>
          </a:xfrm>
          <a:prstGeom prst="rect">
            <a:avLst/>
          </a:prstGeom>
        </p:spPr>
      </p:pic>
      <p:pic>
        <p:nvPicPr>
          <p:cNvPr id="15" name="Рисунок 14" descr="Coat_of_arms_of_Chelyabinsk_Oblast.svg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75856" y="4149080"/>
            <a:ext cx="1256150" cy="1615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62068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Аши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3861048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Южноуральска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4048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92280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15816" y="69269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92280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4048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3933056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unnamed (2)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4149080"/>
            <a:ext cx="1224136" cy="1559409"/>
          </a:xfrm>
          <a:prstGeom prst="rect">
            <a:avLst/>
          </a:prstGeom>
        </p:spPr>
      </p:pic>
      <p:pic>
        <p:nvPicPr>
          <p:cNvPr id="11" name="Рисунок 10" descr="asha_city_coa_n22601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908720"/>
            <a:ext cx="1324947" cy="1656184"/>
          </a:xfrm>
          <a:prstGeom prst="rect">
            <a:avLst/>
          </a:prstGeom>
        </p:spPr>
      </p:pic>
      <p:pic>
        <p:nvPicPr>
          <p:cNvPr id="13" name="Рисунок 12" descr="chebarkul_city_coa_n4049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2080" y="980728"/>
            <a:ext cx="1195987" cy="1512168"/>
          </a:xfrm>
          <a:prstGeom prst="rect">
            <a:avLst/>
          </a:prstGeom>
        </p:spPr>
      </p:pic>
      <p:pic>
        <p:nvPicPr>
          <p:cNvPr id="14" name="Рисунок 13" descr="unnamed (1)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80312" y="908720"/>
            <a:ext cx="1296144" cy="1630370"/>
          </a:xfrm>
          <a:prstGeom prst="rect">
            <a:avLst/>
          </a:prstGeom>
        </p:spPr>
      </p:pic>
      <p:pic>
        <p:nvPicPr>
          <p:cNvPr id="15" name="Рисунок 14" descr="_gerb_sifrcvi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4149080"/>
            <a:ext cx="1499617" cy="1685933"/>
          </a:xfrm>
          <a:prstGeom prst="rect">
            <a:avLst/>
          </a:prstGeom>
        </p:spPr>
      </p:pic>
      <p:pic>
        <p:nvPicPr>
          <p:cNvPr id="16" name="Рисунок 15" descr="zlatoust_city_coa_n4940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80312" y="4149080"/>
            <a:ext cx="1323759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764704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Сатки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789040"/>
            <a:ext cx="237626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 герб</a:t>
            </a:r>
          </a:p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Кыштыма 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4048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092280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092280" y="386104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4048" y="386104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15816" y="3861048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15816" y="836712"/>
            <a:ext cx="1800200" cy="19442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Без названия (3)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304" y="980728"/>
            <a:ext cx="1368152" cy="1765357"/>
          </a:xfrm>
          <a:prstGeom prst="rect">
            <a:avLst/>
          </a:prstGeom>
        </p:spPr>
      </p:pic>
      <p:pic>
        <p:nvPicPr>
          <p:cNvPr id="11" name="Рисунок 10" descr="Без названия (4)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4077072"/>
            <a:ext cx="1296144" cy="1600178"/>
          </a:xfrm>
          <a:prstGeom prst="rect">
            <a:avLst/>
          </a:prstGeom>
        </p:spPr>
      </p:pic>
      <p:pic>
        <p:nvPicPr>
          <p:cNvPr id="12" name="Рисунок 11" descr="unnamed (1)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2080" y="1052736"/>
            <a:ext cx="1296144" cy="1630370"/>
          </a:xfrm>
          <a:prstGeom prst="rect">
            <a:avLst/>
          </a:prstGeom>
        </p:spPr>
      </p:pic>
      <p:pic>
        <p:nvPicPr>
          <p:cNvPr id="13" name="Рисунок 12" descr="unnamed (2)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80312" y="4077072"/>
            <a:ext cx="1224136" cy="1559409"/>
          </a:xfrm>
          <a:prstGeom prst="rect">
            <a:avLst/>
          </a:prstGeom>
        </p:spPr>
      </p:pic>
      <p:pic>
        <p:nvPicPr>
          <p:cNvPr id="14" name="Рисунок 13" descr="Без названия (2)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980728"/>
            <a:ext cx="1479275" cy="1728192"/>
          </a:xfrm>
          <a:prstGeom prst="rect">
            <a:avLst/>
          </a:prstGeom>
        </p:spPr>
      </p:pic>
      <p:pic>
        <p:nvPicPr>
          <p:cNvPr id="15" name="Рисунок 14" descr="asha_city_coa_n22601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4077072"/>
            <a:ext cx="1324947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00179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860032" y="476672"/>
            <a:ext cx="304800" cy="304800"/>
          </a:xfrm>
          <a:prstGeom prst="rect">
            <a:avLst/>
          </a:prstGeom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251520" y="188640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Рисунок 8" descr="grystnii-smailik-12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688" y="260648"/>
            <a:ext cx="6350000" cy="6350000"/>
          </a:xfrm>
          <a:prstGeom prst="rect">
            <a:avLst/>
          </a:prstGeom>
        </p:spPr>
      </p:pic>
      <p:sp>
        <p:nvSpPr>
          <p:cNvPr id="5" name="Стрелка влево 4">
            <a:hlinkClick r:id="rId6" action="ppaction://hlinksldjump"/>
          </p:cNvPr>
          <p:cNvSpPr/>
          <p:nvPr/>
        </p:nvSpPr>
        <p:spPr>
          <a:xfrm>
            <a:off x="251520" y="836712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Стрелка влево 6">
            <a:hlinkClick r:id="rId7" action="ppaction://hlinksldjump"/>
          </p:cNvPr>
          <p:cNvSpPr/>
          <p:nvPr/>
        </p:nvSpPr>
        <p:spPr>
          <a:xfrm>
            <a:off x="251520" y="1556792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Стрелка влево 7">
            <a:hlinkClick r:id="rId8" action="ppaction://hlinksldjump"/>
          </p:cNvPr>
          <p:cNvSpPr/>
          <p:nvPr/>
        </p:nvSpPr>
        <p:spPr>
          <a:xfrm>
            <a:off x="251520" y="2348880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Стрелка влево 9">
            <a:hlinkClick r:id="rId9" action="ppaction://hlinksldjump"/>
          </p:cNvPr>
          <p:cNvSpPr/>
          <p:nvPr/>
        </p:nvSpPr>
        <p:spPr>
          <a:xfrm>
            <a:off x="251520" y="3140968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5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Стрелка влево 10">
            <a:hlinkClick r:id="rId10" action="ppaction://hlinksldjump"/>
          </p:cNvPr>
          <p:cNvSpPr/>
          <p:nvPr/>
        </p:nvSpPr>
        <p:spPr>
          <a:xfrm>
            <a:off x="251520" y="3861048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6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Стрелка влево 11">
            <a:hlinkClick r:id="rId11" action="ppaction://hlinksldjump"/>
          </p:cNvPr>
          <p:cNvSpPr/>
          <p:nvPr/>
        </p:nvSpPr>
        <p:spPr>
          <a:xfrm>
            <a:off x="251520" y="4581128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7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Стрелка влево 12">
            <a:hlinkClick r:id="rId12" action="ppaction://hlinksldjump"/>
          </p:cNvPr>
          <p:cNvSpPr/>
          <p:nvPr/>
        </p:nvSpPr>
        <p:spPr>
          <a:xfrm>
            <a:off x="251520" y="5301208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8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Стрелка влево 13">
            <a:hlinkClick r:id="rId13" action="ppaction://hlinksldjump"/>
          </p:cNvPr>
          <p:cNvSpPr/>
          <p:nvPr/>
        </p:nvSpPr>
        <p:spPr>
          <a:xfrm>
            <a:off x="251520" y="6021288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9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9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99592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Flag_of_Chelyabinsk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76672"/>
            <a:ext cx="7545748" cy="5040560"/>
          </a:xfrm>
          <a:prstGeom prst="rect">
            <a:avLst/>
          </a:prstGeom>
        </p:spPr>
      </p:pic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323528" y="5805264"/>
            <a:ext cx="1008112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4509120"/>
            <a:ext cx="2543312" cy="196366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884368" y="6093296"/>
            <a:ext cx="304800" cy="304800"/>
          </a:xfrm>
          <a:prstGeom prst="rect">
            <a:avLst/>
          </a:prstGeom>
        </p:spPr>
      </p:pic>
      <p:pic>
        <p:nvPicPr>
          <p:cNvPr id="3" name="Рисунок 2" descr="CoA_of_Chelyabinsk_(2000)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7687" y="476672"/>
            <a:ext cx="4676955" cy="5904656"/>
          </a:xfrm>
          <a:prstGeom prst="rect">
            <a:avLst/>
          </a:prstGeom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668344" y="5805264"/>
            <a:ext cx="93610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1" y="4221088"/>
            <a:ext cx="2880320" cy="24482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71600" y="5949280"/>
            <a:ext cx="304800" cy="304800"/>
          </a:xfrm>
          <a:prstGeom prst="rect">
            <a:avLst/>
          </a:prstGeom>
        </p:spPr>
      </p:pic>
      <p:pic>
        <p:nvPicPr>
          <p:cNvPr id="3" name="Рисунок 2" descr="zlatoust_city_coa_n494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04664"/>
            <a:ext cx="4752528" cy="5872377"/>
          </a:xfrm>
          <a:prstGeom prst="rect">
            <a:avLst/>
          </a:prstGeom>
        </p:spPr>
      </p:pic>
      <p:pic>
        <p:nvPicPr>
          <p:cNvPr id="6" name="Рисунок 5" descr="76868283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221088"/>
            <a:ext cx="2880320" cy="2323703"/>
          </a:xfrm>
          <a:prstGeom prst="rect">
            <a:avLst/>
          </a:prstGeom>
        </p:spPr>
      </p:pic>
      <p:sp>
        <p:nvSpPr>
          <p:cNvPr id="4" name="Стрелка влево 3">
            <a:hlinkClick r:id="rId6" action="ppaction://hlinksldjump"/>
          </p:cNvPr>
          <p:cNvSpPr/>
          <p:nvPr/>
        </p:nvSpPr>
        <p:spPr>
          <a:xfrm>
            <a:off x="539552" y="5661248"/>
            <a:ext cx="936104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812360" y="6093296"/>
            <a:ext cx="304800" cy="304800"/>
          </a:xfrm>
          <a:prstGeom prst="rect">
            <a:avLst/>
          </a:prstGeom>
        </p:spPr>
      </p:pic>
      <p:pic>
        <p:nvPicPr>
          <p:cNvPr id="4" name="Рисунок 3" descr="regnum_picture_153076328195740_bi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04664"/>
            <a:ext cx="4824536" cy="6286973"/>
          </a:xfrm>
          <a:prstGeom prst="rect">
            <a:avLst/>
          </a:prstGeom>
        </p:spPr>
      </p:pic>
      <p:pic>
        <p:nvPicPr>
          <p:cNvPr id="7" name="Рисунок 6" descr="76868283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365104"/>
            <a:ext cx="2648104" cy="2251695"/>
          </a:xfrm>
          <a:prstGeom prst="rect">
            <a:avLst/>
          </a:prstGeom>
        </p:spPr>
      </p:pic>
      <p:sp>
        <p:nvSpPr>
          <p:cNvPr id="6" name="Стрелка вправо 5">
            <a:hlinkClick r:id="rId6" action="ppaction://hlinksldjump"/>
          </p:cNvPr>
          <p:cNvSpPr/>
          <p:nvPr/>
        </p:nvSpPr>
        <p:spPr>
          <a:xfrm>
            <a:off x="7596336" y="5805264"/>
            <a:ext cx="93610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71600" y="5949280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76672"/>
            <a:ext cx="4571160" cy="5698712"/>
          </a:xfrm>
          <a:prstGeom prst="rect">
            <a:avLst/>
          </a:prstGeom>
        </p:spPr>
      </p:pic>
      <p:pic>
        <p:nvPicPr>
          <p:cNvPr id="4" name="Рисунок 3" descr="76868283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548680"/>
            <a:ext cx="3353348" cy="2304256"/>
          </a:xfrm>
          <a:prstGeom prst="rect">
            <a:avLst/>
          </a:prstGeom>
        </p:spPr>
      </p:pic>
      <p:sp>
        <p:nvSpPr>
          <p:cNvPr id="5" name="Стрелка влево 4">
            <a:hlinkClick r:id="rId6" action="ppaction://hlinksldjump"/>
          </p:cNvPr>
          <p:cNvSpPr/>
          <p:nvPr/>
        </p:nvSpPr>
        <p:spPr>
          <a:xfrm>
            <a:off x="539552" y="5661248"/>
            <a:ext cx="936104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24328" y="5877272"/>
            <a:ext cx="304800" cy="304800"/>
          </a:xfrm>
          <a:prstGeom prst="rect">
            <a:avLst/>
          </a:prstGeom>
        </p:spPr>
      </p:pic>
      <p:pic>
        <p:nvPicPr>
          <p:cNvPr id="4" name="Рисунок 3" descr="chebarkul_city_coa_n404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64784" y="534609"/>
            <a:ext cx="4339464" cy="5486679"/>
          </a:xfrm>
          <a:prstGeom prst="rect">
            <a:avLst/>
          </a:prstGeom>
        </p:spPr>
      </p:pic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260648"/>
            <a:ext cx="3059832" cy="2539727"/>
          </a:xfrm>
          <a:prstGeom prst="rect">
            <a:avLst/>
          </a:prstGeom>
        </p:spPr>
      </p:pic>
      <p:sp>
        <p:nvSpPr>
          <p:cNvPr id="6" name="Стрелка вправо 5">
            <a:hlinkClick r:id="rId6" action="ppaction://hlinksldjump"/>
          </p:cNvPr>
          <p:cNvSpPr/>
          <p:nvPr/>
        </p:nvSpPr>
        <p:spPr>
          <a:xfrm>
            <a:off x="7380312" y="5589240"/>
            <a:ext cx="100811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5576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55776" y="692696"/>
            <a:ext cx="4277870" cy="5329003"/>
          </a:xfrm>
          <a:prstGeom prst="rect">
            <a:avLst/>
          </a:prstGeom>
        </p:spPr>
      </p:pic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395536" y="5733256"/>
            <a:ext cx="93610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4365104"/>
            <a:ext cx="2880320" cy="2251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96336" y="6021288"/>
            <a:ext cx="304800" cy="304800"/>
          </a:xfrm>
          <a:prstGeom prst="rect">
            <a:avLst/>
          </a:prstGeom>
        </p:spPr>
      </p:pic>
      <p:pic>
        <p:nvPicPr>
          <p:cNvPr id="4" name="Рисунок 3" descr="_gerb_sifrcvi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82" r="4182"/>
          <a:stretch>
            <a:fillRect/>
          </a:stretch>
        </p:blipFill>
        <p:spPr>
          <a:xfrm>
            <a:off x="2411759" y="404664"/>
            <a:ext cx="4791813" cy="5904656"/>
          </a:xfrm>
          <a:prstGeom prst="rect">
            <a:avLst/>
          </a:prstGeom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524328" y="5661248"/>
            <a:ext cx="79208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964020"/>
            <a:ext cx="2592288" cy="2220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99592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5" y="404664"/>
            <a:ext cx="5054191" cy="5904656"/>
          </a:xfrm>
          <a:prstGeom prst="rect">
            <a:avLst/>
          </a:prstGeom>
        </p:spPr>
      </p:pic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467544" y="5661248"/>
            <a:ext cx="864096" cy="9361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4365104"/>
            <a:ext cx="2752896" cy="2251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956376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ger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620688"/>
            <a:ext cx="4536504" cy="5428207"/>
          </a:xfrm>
          <a:prstGeom prst="rect">
            <a:avLst/>
          </a:prstGeom>
        </p:spPr>
      </p:pic>
      <p:sp>
        <p:nvSpPr>
          <p:cNvPr id="4" name="Стрелка вправо 3">
            <a:hlinkClick r:id="rId5" action="ppaction://hlinksldjump"/>
          </p:cNvPr>
          <p:cNvSpPr/>
          <p:nvPr/>
        </p:nvSpPr>
        <p:spPr>
          <a:xfrm>
            <a:off x="7956376" y="5733256"/>
            <a:ext cx="86409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365104"/>
            <a:ext cx="2962481" cy="2251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5949280"/>
            <a:ext cx="304800" cy="304800"/>
          </a:xfrm>
          <a:prstGeom prst="rect">
            <a:avLst/>
          </a:prstGeom>
        </p:spPr>
      </p:pic>
      <p:sp>
        <p:nvSpPr>
          <p:cNvPr id="4" name="Стрелка влево 3">
            <a:hlinkClick r:id="rId4" action="ppaction://hlinksldjump"/>
          </p:cNvPr>
          <p:cNvSpPr/>
          <p:nvPr/>
        </p:nvSpPr>
        <p:spPr>
          <a:xfrm>
            <a:off x="827584" y="5661248"/>
            <a:ext cx="864096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476672"/>
            <a:ext cx="4636955" cy="5832648"/>
          </a:xfrm>
          <a:prstGeom prst="rect">
            <a:avLst/>
          </a:prstGeom>
        </p:spPr>
      </p:pic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4293096"/>
            <a:ext cx="2857688" cy="2323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740352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 (1)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02642" y="404664"/>
            <a:ext cx="4745622" cy="5972940"/>
          </a:xfrm>
          <a:prstGeom prst="rect">
            <a:avLst/>
          </a:prstGeom>
        </p:spPr>
      </p:pic>
      <p:sp>
        <p:nvSpPr>
          <p:cNvPr id="4" name="Стрелка вправо 3">
            <a:hlinkClick r:id="rId5" action="ppaction://hlinksldjump"/>
          </p:cNvPr>
          <p:cNvSpPr/>
          <p:nvPr/>
        </p:nvSpPr>
        <p:spPr>
          <a:xfrm>
            <a:off x="7596336" y="5733256"/>
            <a:ext cx="86409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221088"/>
            <a:ext cx="2857688" cy="2323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ез названия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79711" y="476672"/>
            <a:ext cx="5501735" cy="6120680"/>
          </a:xfrm>
          <a:prstGeom prst="rect">
            <a:avLst/>
          </a:prstGeom>
        </p:spPr>
      </p:pic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395536" y="5661248"/>
            <a:ext cx="936104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76868283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2569071" cy="2035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 (2)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3728" y="404664"/>
            <a:ext cx="4869182" cy="6048672"/>
          </a:xfrm>
          <a:prstGeom prst="rect">
            <a:avLst/>
          </a:prstGeom>
        </p:spPr>
      </p:pic>
      <p:sp>
        <p:nvSpPr>
          <p:cNvPr id="4" name="Стрелка вправо 3">
            <a:hlinkClick r:id="rId5" action="ppaction://hlinksldjump"/>
          </p:cNvPr>
          <p:cNvSpPr/>
          <p:nvPr/>
        </p:nvSpPr>
        <p:spPr>
          <a:xfrm>
            <a:off x="7812360" y="5805264"/>
            <a:ext cx="86409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4437112"/>
            <a:ext cx="2648104" cy="21796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6093296"/>
            <a:ext cx="304800" cy="304800"/>
          </a:xfrm>
          <a:prstGeom prst="rect">
            <a:avLst/>
          </a:prstGeom>
        </p:spPr>
      </p:pic>
      <p:pic>
        <p:nvPicPr>
          <p:cNvPr id="3" name="Рисунок 2" descr="asha_city_coa_n2260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476672"/>
            <a:ext cx="4723724" cy="5904656"/>
          </a:xfrm>
          <a:prstGeom prst="rect">
            <a:avLst/>
          </a:prstGeom>
        </p:spPr>
      </p:pic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827584" y="5805264"/>
            <a:ext cx="864096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33456" y="4509120"/>
            <a:ext cx="2710544" cy="2107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244408" y="6021288"/>
            <a:ext cx="304800" cy="304800"/>
          </a:xfrm>
          <a:prstGeom prst="rect">
            <a:avLst/>
          </a:prstGeom>
        </p:spPr>
      </p:pic>
      <p:pic>
        <p:nvPicPr>
          <p:cNvPr id="3" name="Рисунок 2" descr="unnamed (2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404664"/>
            <a:ext cx="4578628" cy="5832648"/>
          </a:xfrm>
          <a:prstGeom prst="rect">
            <a:avLst/>
          </a:prstGeom>
        </p:spPr>
      </p:pic>
      <p:sp>
        <p:nvSpPr>
          <p:cNvPr id="4" name="Стрелка вправо 3">
            <a:hlinkClick r:id="rId5" action="ppaction://hlinksldjump"/>
          </p:cNvPr>
          <p:cNvSpPr/>
          <p:nvPr/>
        </p:nvSpPr>
        <p:spPr>
          <a:xfrm>
            <a:off x="7956376" y="5805264"/>
            <a:ext cx="86409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4437112"/>
            <a:ext cx="2752896" cy="2107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11560" y="5877272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 (3)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476672"/>
            <a:ext cx="4687722" cy="6048672"/>
          </a:xfrm>
          <a:prstGeom prst="rect">
            <a:avLst/>
          </a:prstGeom>
        </p:spPr>
      </p:pic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395536" y="5661248"/>
            <a:ext cx="792088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4437112"/>
            <a:ext cx="2857688" cy="2251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ound_2052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949280"/>
            <a:ext cx="304800" cy="304800"/>
          </a:xfrm>
          <a:prstGeom prst="rect">
            <a:avLst/>
          </a:prstGeom>
        </p:spPr>
      </p:pic>
      <p:pic>
        <p:nvPicPr>
          <p:cNvPr id="3" name="Рисунок 2" descr="Без названия (4)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476672"/>
            <a:ext cx="4841098" cy="5976664"/>
          </a:xfrm>
          <a:prstGeom prst="rect">
            <a:avLst/>
          </a:prstGeom>
        </p:spPr>
      </p:pic>
      <p:sp>
        <p:nvSpPr>
          <p:cNvPr id="4" name="Стрелка вправо 3">
            <a:hlinkClick r:id="rId5" action="ppaction://hlinksldjump"/>
          </p:cNvPr>
          <p:cNvSpPr/>
          <p:nvPr/>
        </p:nvSpPr>
        <p:spPr>
          <a:xfrm>
            <a:off x="7812360" y="5733256"/>
            <a:ext cx="86409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4437112"/>
            <a:ext cx="2752896" cy="21796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5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851920" y="5229200"/>
            <a:ext cx="304800" cy="304800"/>
          </a:xfrm>
          <a:prstGeom prst="rect">
            <a:avLst/>
          </a:prstGeom>
        </p:spPr>
      </p:pic>
      <p:pic>
        <p:nvPicPr>
          <p:cNvPr id="3" name="Рисунок 2" descr="15896991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345" y="3991928"/>
            <a:ext cx="9061655" cy="2866072"/>
          </a:xfrm>
          <a:prstGeom prst="rect">
            <a:avLst/>
          </a:prstGeom>
        </p:spPr>
      </p:pic>
      <p:pic>
        <p:nvPicPr>
          <p:cNvPr id="4" name="Рисунок 3" descr="d4ca1efd5ed6cd800357004bcff4a7dd_w20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76672"/>
            <a:ext cx="4536504" cy="4248472"/>
          </a:xfrm>
          <a:prstGeom prst="rect">
            <a:avLst/>
          </a:prstGeom>
        </p:spPr>
      </p:pic>
      <p:pic>
        <p:nvPicPr>
          <p:cNvPr id="5" name="Рисунок 4" descr="d4ca1efd5ed6cd800357004bcff4a7dd_w20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3409" y="404664"/>
            <a:ext cx="4611079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1508</TotalTime>
  <Words>75</Words>
  <Application>Microsoft Office PowerPoint</Application>
  <PresentationFormat>Экран (4:3)</PresentationFormat>
  <Paragraphs>36</Paragraphs>
  <Slides>30</Slides>
  <Notes>0</Notes>
  <HiddenSlides>0</HiddenSlides>
  <MMClips>19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Тема «Гербы и символы Челябинска и Челябинской области»  Игра: «Выбери картинку»  Цель: развитие мышления и внимания дошкольников, умения анализировать, делать простейшие умозаключения.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HP</cp:lastModifiedBy>
  <cp:revision>72</cp:revision>
  <dcterms:created xsi:type="dcterms:W3CDTF">2019-09-29T20:15:02Z</dcterms:created>
  <dcterms:modified xsi:type="dcterms:W3CDTF">2020-10-22T09:20:56Z</dcterms:modified>
</cp:coreProperties>
</file>