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User\Videos\Movavi%20Library\&#1043;&#1078;&#1077;&#1083;&#1100;&#1089;&#1082;&#1072;&#1103;%20&#1088;&#1086;&#1089;&#1087;&#1080;&#1089;&#1100;.%20&#1050;&#1072;&#1082;%20&#1088;&#1086;&#1078;&#1076;&#1072;&#1077;&#1090;&#1089;&#1103;%20&#1090;&#1088;&#1072;&#1076;&#1080;&#1094;&#1080;&#1086;&#1085;&#1085;&#1099;&#1081;%20&#1091;&#1079;&#1086;&#1088;%20(1).mp4" TargetMode="External"/><Relationship Id="rId6" Type="http://schemas.openxmlformats.org/officeDocument/2006/relationships/image" Target="../media/image4.jpeg"/><Relationship Id="rId5" Type="http://schemas.openxmlformats.org/officeDocument/2006/relationships/hyperlink" Target="https://learningapps.org/view8542962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User\Videos\Movavi%20Library\&#1061;&#1086;&#1093;&#1083;&#1086;&#1084;&#1089;&#1082;&#1072;&#1103;%20&#1088;&#1086;&#1089;&#1087;&#1080;&#1089;&#1100;.mp4" TargetMode="External"/><Relationship Id="rId6" Type="http://schemas.openxmlformats.org/officeDocument/2006/relationships/image" Target="../media/image6.jpeg"/><Relationship Id="rId5" Type="http://schemas.openxmlformats.org/officeDocument/2006/relationships/hyperlink" Target="https://learningapps.org/view14746894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555776" y="692696"/>
            <a:ext cx="6408712" cy="54726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hlinkClick r:id="rId2" action="ppaction://hlinksldjump"/>
          </p:cNvPr>
          <p:cNvSpPr/>
          <p:nvPr/>
        </p:nvSpPr>
        <p:spPr>
          <a:xfrm>
            <a:off x="251520" y="1628800"/>
            <a:ext cx="2016224" cy="1368152"/>
          </a:xfrm>
          <a:prstGeom prst="rect">
            <a:avLst/>
          </a:prstGeom>
          <a:blipFill>
            <a:blip r:embed="rId3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>
            <a:hlinkClick r:id="rId4" action="ppaction://hlinksldjump"/>
          </p:cNvPr>
          <p:cNvSpPr/>
          <p:nvPr/>
        </p:nvSpPr>
        <p:spPr>
          <a:xfrm>
            <a:off x="251520" y="3212976"/>
            <a:ext cx="2016224" cy="1368152"/>
          </a:xfrm>
          <a:prstGeom prst="rect">
            <a:avLst/>
          </a:prstGeom>
          <a:blipFill>
            <a:blip r:embed="rId5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170" name="Picture 2" descr="C:\Users\User\Desktop\для интерактивного плаката\large.jpe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771800" y="1268760"/>
            <a:ext cx="6014108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483768" y="836712"/>
            <a:ext cx="6336704" cy="568863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6"/>
          <p:cNvSpPr txBox="1">
            <a:spLocks/>
          </p:cNvSpPr>
          <p:nvPr/>
        </p:nvSpPr>
        <p:spPr>
          <a:xfrm>
            <a:off x="2555776" y="274638"/>
            <a:ext cx="583264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egoe Print" pitchFamily="2" charset="0"/>
                <a:ea typeface="+mj-ea"/>
                <a:cs typeface="Times New Roman" pitchFamily="18" charset="0"/>
              </a:rPr>
              <a:t>Гжельская роспись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Segoe Print" pitchFamily="2" charset="0"/>
              <a:ea typeface="+mj-ea"/>
              <a:cs typeface="Times New Roman" pitchFamily="18" charset="0"/>
            </a:endParaRPr>
          </a:p>
        </p:txBody>
      </p:sp>
      <p:sp>
        <p:nvSpPr>
          <p:cNvPr id="14" name="Прямоугольник 13">
            <a:hlinkClick r:id="" action="ppaction://noaction"/>
          </p:cNvPr>
          <p:cNvSpPr/>
          <p:nvPr/>
        </p:nvSpPr>
        <p:spPr>
          <a:xfrm>
            <a:off x="251520" y="2060848"/>
            <a:ext cx="2016224" cy="1368152"/>
          </a:xfrm>
          <a:prstGeom prst="rect">
            <a:avLst/>
          </a:prstGeom>
          <a:blipFill>
            <a:blip r:embed="rId3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hlinkClick r:id="" action="ppaction://noaction"/>
          </p:cNvPr>
          <p:cNvSpPr/>
          <p:nvPr/>
        </p:nvSpPr>
        <p:spPr>
          <a:xfrm>
            <a:off x="251520" y="3645024"/>
            <a:ext cx="2016224" cy="1368152"/>
          </a:xfrm>
          <a:prstGeom prst="rect">
            <a:avLst/>
          </a:prstGeom>
          <a:blipFill>
            <a:blip r:embed="rId4" cstate="email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0" name="Picture 2" descr="C:\Users\User\Desktop\для интерактивного плаката\UCUuw2KJxxc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04048" y="5301208"/>
            <a:ext cx="1443573" cy="1080120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</p:pic>
      <p:pic>
        <p:nvPicPr>
          <p:cNvPr id="18" name="Гжельская роспись. Как рождается традиционный узор (1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7" cstate="email"/>
          <a:stretch>
            <a:fillRect/>
          </a:stretch>
        </p:blipFill>
        <p:spPr>
          <a:xfrm>
            <a:off x="2643786" y="980728"/>
            <a:ext cx="6016668" cy="4104456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483768" y="836712"/>
            <a:ext cx="6264696" cy="5832648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6"/>
          <p:cNvSpPr txBox="1">
            <a:spLocks/>
          </p:cNvSpPr>
          <p:nvPr/>
        </p:nvSpPr>
        <p:spPr>
          <a:xfrm>
            <a:off x="2555776" y="274638"/>
            <a:ext cx="583264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Segoe Print" pitchFamily="2" charset="0"/>
                <a:ea typeface="+mj-ea"/>
                <a:cs typeface="Times New Roman" pitchFamily="18" charset="0"/>
              </a:rPr>
              <a:t>Хохломская роспись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Segoe Print" pitchFamily="2" charset="0"/>
              <a:ea typeface="+mj-ea"/>
              <a:cs typeface="Times New Roman" pitchFamily="18" charset="0"/>
            </a:endParaRPr>
          </a:p>
        </p:txBody>
      </p:sp>
      <p:sp>
        <p:nvSpPr>
          <p:cNvPr id="14" name="Прямоугольник 13">
            <a:hlinkClick r:id="" action="ppaction://noaction"/>
          </p:cNvPr>
          <p:cNvSpPr/>
          <p:nvPr/>
        </p:nvSpPr>
        <p:spPr>
          <a:xfrm>
            <a:off x="179512" y="2276872"/>
            <a:ext cx="2016224" cy="1368152"/>
          </a:xfrm>
          <a:prstGeom prst="rect">
            <a:avLst/>
          </a:prstGeom>
          <a:blipFill>
            <a:blip r:embed="rId3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hlinkClick r:id="" action="ppaction://noaction"/>
          </p:cNvPr>
          <p:cNvSpPr/>
          <p:nvPr/>
        </p:nvSpPr>
        <p:spPr>
          <a:xfrm>
            <a:off x="179512" y="3933056"/>
            <a:ext cx="2016224" cy="1368152"/>
          </a:xfrm>
          <a:prstGeom prst="rect">
            <a:avLst/>
          </a:prstGeom>
          <a:blipFill>
            <a:blip r:embed="rId4" cstate="email"/>
            <a:stretch>
              <a:fillRect/>
            </a:stretch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122" name="Picture 2" descr="C:\Users\User\Desktop\для интерактивного плаката\Без названия (1)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292080" y="5517232"/>
            <a:ext cx="1008112" cy="1008112"/>
          </a:xfrm>
          <a:prstGeom prst="rect">
            <a:avLst/>
          </a:prstGeom>
          <a:noFill/>
        </p:spPr>
      </p:pic>
      <p:pic>
        <p:nvPicPr>
          <p:cNvPr id="18" name="Хохломская роспись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7" cstate="email"/>
          <a:stretch>
            <a:fillRect/>
          </a:stretch>
        </p:blipFill>
        <p:spPr>
          <a:xfrm>
            <a:off x="2627784" y="908720"/>
            <a:ext cx="5976664" cy="44824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Office PowerPoint</Application>
  <PresentationFormat>Экран (4:3)</PresentationFormat>
  <Paragraphs>2</Paragraphs>
  <Slides>3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HP</cp:lastModifiedBy>
  <cp:revision>2</cp:revision>
  <dcterms:created xsi:type="dcterms:W3CDTF">2020-11-21T14:20:10Z</dcterms:created>
  <dcterms:modified xsi:type="dcterms:W3CDTF">2020-11-21T14:28:43Z</dcterms:modified>
</cp:coreProperties>
</file>