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4" r:id="rId3"/>
    <p:sldId id="265" r:id="rId4"/>
    <p:sldId id="264" r:id="rId5"/>
    <p:sldId id="257" r:id="rId6"/>
    <p:sldId id="258" r:id="rId7"/>
    <p:sldId id="266" r:id="rId8"/>
    <p:sldId id="256" r:id="rId9"/>
    <p:sldId id="261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A849D-DA48-4CF2-A61A-5798447A57E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1FDE7-F6B0-4881-8865-4CE833374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" Target="slide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4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2"/>
                </a:solidFill>
              </a:rPr>
              <a:t>Тема «Народные промыслы»</a:t>
            </a:r>
            <a:endParaRPr lang="ru-RU" sz="4800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439248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0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Игра «Четвертый лишний»</a:t>
            </a:r>
          </a:p>
          <a:p>
            <a:pPr algn="ctr">
              <a:buNone/>
            </a:pPr>
            <a:endParaRPr lang="ru-RU" sz="40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8163" algn="just">
              <a:buNone/>
            </a:pPr>
            <a:r>
              <a:rPr lang="ru-RU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учить объединять предметы во  </a:t>
            </a:r>
            <a:r>
              <a:rPr lang="ru-RU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множество  по </a:t>
            </a:r>
            <a:r>
              <a:rPr lang="ru-RU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определенному </a:t>
            </a:r>
            <a:r>
              <a:rPr lang="ru-RU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свойству.</a:t>
            </a:r>
          </a:p>
          <a:p>
            <a:pPr marL="538163" algn="just">
              <a:buNone/>
            </a:pPr>
            <a:endParaRPr lang="ru-RU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8163" algn="r">
              <a:buNone/>
            </a:pPr>
            <a:r>
              <a:rPr lang="ru-RU" sz="24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Выполнил : Сычёва Н.Н.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игры: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Внимательно прочитайте вопрос.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Выберите правильный ответ.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случае правильного ответа играющий увидит увеличенное выбранное изображение.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случае ошибки играющий увидит  смайлик в слезах, от которого нужно вновь вернуться к текущему заданию, щелкнув  треугольник с  номером вопроса.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Продолжите игру и будьте внимательны!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Желаю удачи!!!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284984"/>
            <a:ext cx="8229600" cy="11569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Какой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фрагмент не относится к дымковской  росписи?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620688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620688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860032" y="620688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020272" y="620688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a6818b342244164_800x0_notrise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764704"/>
            <a:ext cx="1296144" cy="1835287"/>
          </a:xfrm>
          <a:prstGeom prst="rect">
            <a:avLst/>
          </a:prstGeom>
        </p:spPr>
      </p:pic>
      <p:pic>
        <p:nvPicPr>
          <p:cNvPr id="17" name="Рисунок 16" descr="images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764704"/>
            <a:ext cx="1296144" cy="1872208"/>
          </a:xfrm>
          <a:prstGeom prst="rect">
            <a:avLst/>
          </a:prstGeom>
        </p:spPr>
      </p:pic>
      <p:pic>
        <p:nvPicPr>
          <p:cNvPr id="18" name="Рисунок 17" descr="дымка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 r="14007"/>
          <a:stretch>
            <a:fillRect/>
          </a:stretch>
        </p:blipFill>
        <p:spPr>
          <a:xfrm>
            <a:off x="5004048" y="764704"/>
            <a:ext cx="1317309" cy="1865679"/>
          </a:xfrm>
          <a:prstGeom prst="rect">
            <a:avLst/>
          </a:prstGeom>
        </p:spPr>
      </p:pic>
      <p:pic>
        <p:nvPicPr>
          <p:cNvPr id="19" name="Рисунок 18" descr="9c986dac0ab4ab7c55b5b757f702533e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4288" y="764704"/>
            <a:ext cx="1332148" cy="1872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2849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Какой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фрагмент не относится к 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филимоновской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росписи?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692696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99792" y="692696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692696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948264" y="692696"/>
            <a:ext cx="1584176" cy="21602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images (1)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836712"/>
            <a:ext cx="1330341" cy="1872207"/>
          </a:xfrm>
          <a:prstGeom prst="rect">
            <a:avLst/>
          </a:prstGeom>
        </p:spPr>
      </p:pic>
      <p:pic>
        <p:nvPicPr>
          <p:cNvPr id="9" name="Рисунок 8" descr="c1fa6b451d33343f7ca7425d01839053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836712"/>
            <a:ext cx="1306564" cy="1872208"/>
          </a:xfrm>
          <a:prstGeom prst="rect">
            <a:avLst/>
          </a:prstGeom>
        </p:spPr>
      </p:pic>
      <p:pic>
        <p:nvPicPr>
          <p:cNvPr id="10" name="Рисунок 9" descr="images (2)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867031"/>
            <a:ext cx="1296144" cy="1841889"/>
          </a:xfrm>
          <a:prstGeom prst="rect">
            <a:avLst/>
          </a:prstGeom>
        </p:spPr>
      </p:pic>
      <p:pic>
        <p:nvPicPr>
          <p:cNvPr id="11" name="Рисунок 10" descr="images (3)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92280" y="836712"/>
            <a:ext cx="1296144" cy="1883717"/>
          </a:xfrm>
          <a:prstGeom prst="rect">
            <a:avLst/>
          </a:prstGeom>
        </p:spPr>
      </p:pic>
      <p:sp>
        <p:nvSpPr>
          <p:cNvPr id="13" name="Равнобедренный треугольник 12"/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99792" y="764704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764704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764704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948264" y="764704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fotooboi-11413-hohloma-zakazposterov-ru_z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 r="16002"/>
          <a:stretch>
            <a:fillRect/>
          </a:stretch>
        </p:blipFill>
        <p:spPr>
          <a:xfrm>
            <a:off x="683568" y="980728"/>
            <a:ext cx="1296144" cy="1728192"/>
          </a:xfrm>
          <a:prstGeom prst="rect">
            <a:avLst/>
          </a:prstGeom>
        </p:spPr>
      </p:pic>
      <p:pic>
        <p:nvPicPr>
          <p:cNvPr id="9" name="Рисунок 8" descr="unnamed (1)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980728"/>
            <a:ext cx="1308515" cy="1800200"/>
          </a:xfrm>
          <a:prstGeom prst="rect">
            <a:avLst/>
          </a:prstGeom>
        </p:spPr>
      </p:pic>
      <p:pic>
        <p:nvPicPr>
          <p:cNvPr id="10" name="Рисунок 9" descr="images (1)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980728"/>
            <a:ext cx="1318813" cy="1800200"/>
          </a:xfrm>
          <a:prstGeom prst="rect">
            <a:avLst/>
          </a:prstGeom>
        </p:spPr>
      </p:pic>
      <p:pic>
        <p:nvPicPr>
          <p:cNvPr id="11" name="Рисунок 10" descr="images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/>
          <a:srcRect l="24470" t="4357"/>
          <a:stretch>
            <a:fillRect/>
          </a:stretch>
        </p:blipFill>
        <p:spPr>
          <a:xfrm rot="5400000">
            <a:off x="6918648" y="1226368"/>
            <a:ext cx="1728191" cy="1236911"/>
          </a:xfrm>
          <a:prstGeom prst="rect">
            <a:avLst/>
          </a:prstGeom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67544" y="3429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Какой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фрагмент не относится к хохломской  росписи?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99792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876256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1ab11852ca0c7b42b666397a478196fa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5225" y="1052736"/>
            <a:ext cx="1223937" cy="1750362"/>
          </a:xfrm>
          <a:prstGeom prst="rect">
            <a:avLst/>
          </a:prstGeom>
        </p:spPr>
      </p:pic>
      <p:pic>
        <p:nvPicPr>
          <p:cNvPr id="10" name="Рисунок 9" descr="gorodeckaya_rospis_20_09143217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63745" y="1052736"/>
            <a:ext cx="1249687" cy="1728192"/>
          </a:xfrm>
          <a:prstGeom prst="rect">
            <a:avLst/>
          </a:prstGeom>
        </p:spPr>
      </p:pic>
      <p:pic>
        <p:nvPicPr>
          <p:cNvPr id="11" name="Рисунок 10" descr="post-946858-1261062353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1052736"/>
            <a:ext cx="1152128" cy="1759952"/>
          </a:xfrm>
          <a:prstGeom prst="rect">
            <a:avLst/>
          </a:prstGeom>
        </p:spPr>
      </p:pic>
      <p:pic>
        <p:nvPicPr>
          <p:cNvPr id="12" name="Рисунок 11" descr="img_3738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32040" y="1052736"/>
            <a:ext cx="1224136" cy="1773423"/>
          </a:xfrm>
          <a:prstGeom prst="rect">
            <a:avLst/>
          </a:prstGeom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67544" y="35730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Какой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фрагмент не относится к городецкой  росписи?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429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 Какой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фрагмент не относится к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жостовской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росписи?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1800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020272" y="836712"/>
            <a:ext cx="1584176" cy="21602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1aaa5b15a1f6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 l="8520" t="6545" r="8520" b="4570"/>
          <a:stretch>
            <a:fillRect/>
          </a:stretch>
        </p:blipFill>
        <p:spPr>
          <a:xfrm>
            <a:off x="827584" y="980728"/>
            <a:ext cx="1296144" cy="1800200"/>
          </a:xfrm>
          <a:prstGeom prst="rect">
            <a:avLst/>
          </a:prstGeom>
        </p:spPr>
      </p:pic>
      <p:pic>
        <p:nvPicPr>
          <p:cNvPr id="9" name="Рисунок 8" descr="1461144384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A8947C"/>
              </a:clrFrom>
              <a:clrTo>
                <a:srgbClr val="A8947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87824" y="1052736"/>
            <a:ext cx="1207349" cy="1809860"/>
          </a:xfrm>
          <a:prstGeom prst="rect">
            <a:avLst/>
          </a:prstGeom>
        </p:spPr>
      </p:pic>
      <p:pic>
        <p:nvPicPr>
          <p:cNvPr id="10" name="Рисунок 9" descr="3xaGVbbY4_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04048" y="980728"/>
            <a:ext cx="1466106" cy="1819994"/>
          </a:xfrm>
          <a:prstGeom prst="rect">
            <a:avLst/>
          </a:prstGeom>
        </p:spPr>
      </p:pic>
      <p:pic>
        <p:nvPicPr>
          <p:cNvPr id="11" name="Рисунок 10" descr="gorodeckaya_rospis_20_09143217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4288" y="1052736"/>
            <a:ext cx="1301758" cy="1800200"/>
          </a:xfrm>
          <a:prstGeom prst="rect">
            <a:avLst/>
          </a:prstGeom>
        </p:spPr>
      </p:pic>
      <p:sp>
        <p:nvSpPr>
          <p:cNvPr id="12" name="Равнобедренный треугольник 11"/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1560" y="620688"/>
            <a:ext cx="158417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images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 l="46500" r="-2499" b="31864"/>
          <a:stretch>
            <a:fillRect/>
          </a:stretch>
        </p:blipFill>
        <p:spPr>
          <a:xfrm>
            <a:off x="755576" y="836712"/>
            <a:ext cx="1351006" cy="1773196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771800" y="620688"/>
            <a:ext cx="158417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860032" y="620688"/>
            <a:ext cx="158417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948264" y="620688"/>
            <a:ext cx="158417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res65wz65wu6s3s2ftyu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 l="68849" r="9551" b="30216"/>
          <a:stretch>
            <a:fillRect/>
          </a:stretch>
        </p:blipFill>
        <p:spPr>
          <a:xfrm>
            <a:off x="7164288" y="836712"/>
            <a:ext cx="1200133" cy="1800200"/>
          </a:xfrm>
          <a:prstGeom prst="rect">
            <a:avLst/>
          </a:prstGeom>
        </p:spPr>
      </p:pic>
      <p:pic>
        <p:nvPicPr>
          <p:cNvPr id="18" name="Рисунок 17" descr="Без названия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7824" y="836712"/>
            <a:ext cx="1224136" cy="1800200"/>
          </a:xfrm>
          <a:prstGeom prst="rect">
            <a:avLst/>
          </a:prstGeom>
        </p:spPr>
      </p:pic>
      <p:pic>
        <p:nvPicPr>
          <p:cNvPr id="19" name="Рисунок 18" descr="depositphotos_56816289-stock-photo-gzhel-style-frame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/>
          <a:srcRect l="13263" r="11582"/>
          <a:stretch>
            <a:fillRect/>
          </a:stretch>
        </p:blipFill>
        <p:spPr>
          <a:xfrm>
            <a:off x="5076056" y="836712"/>
            <a:ext cx="1224136" cy="1800200"/>
          </a:xfrm>
          <a:prstGeom prst="rect">
            <a:avLst/>
          </a:prstGeom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39552" y="3356992"/>
            <a:ext cx="8064896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6. Какой </a:t>
            </a:r>
            <a:r>
              <a:rPr lang="ru-RU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фрагмент не относится к гжельской росписи? </a:t>
            </a:r>
            <a:endParaRPr lang="ru-RU" sz="4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orig-1-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400600" cy="5400600"/>
          </a:xfrm>
        </p:spPr>
      </p:pic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1</a:t>
            </a:r>
            <a:endParaRPr lang="ru-RU" sz="2800" dirty="0"/>
          </a:p>
        </p:txBody>
      </p:sp>
      <p:sp>
        <p:nvSpPr>
          <p:cNvPr id="6" name="Равнобедренный треугольник 5">
            <a:hlinkClick r:id="rId4" action="ppaction://hlinksldjump"/>
          </p:cNvPr>
          <p:cNvSpPr/>
          <p:nvPr/>
        </p:nvSpPr>
        <p:spPr>
          <a:xfrm>
            <a:off x="2051720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2</a:t>
            </a:r>
            <a:endParaRPr lang="ru-RU" sz="2800" dirty="0"/>
          </a:p>
        </p:txBody>
      </p:sp>
      <p:sp>
        <p:nvSpPr>
          <p:cNvPr id="7" name="Равнобедренный треугольник 6">
            <a:hlinkClick r:id="rId5" action="ppaction://hlinksldjump"/>
          </p:cNvPr>
          <p:cNvSpPr/>
          <p:nvPr/>
        </p:nvSpPr>
        <p:spPr>
          <a:xfrm>
            <a:off x="3419872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3</a:t>
            </a:r>
            <a:endParaRPr lang="ru-RU" sz="2800" dirty="0"/>
          </a:p>
        </p:txBody>
      </p:sp>
      <p:sp>
        <p:nvSpPr>
          <p:cNvPr id="8" name="Равнобедренный треугольник 7">
            <a:hlinkClick r:id="rId6" action="ppaction://hlinksldjump"/>
          </p:cNvPr>
          <p:cNvSpPr/>
          <p:nvPr/>
        </p:nvSpPr>
        <p:spPr>
          <a:xfrm>
            <a:off x="4788024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4</a:t>
            </a:r>
            <a:endParaRPr lang="ru-RU" sz="2800" dirty="0"/>
          </a:p>
        </p:txBody>
      </p:sp>
      <p:sp>
        <p:nvSpPr>
          <p:cNvPr id="9" name="Равнобедренный треугольник 8">
            <a:hlinkClick r:id="rId7" action="ppaction://hlinksldjump"/>
          </p:cNvPr>
          <p:cNvSpPr/>
          <p:nvPr/>
        </p:nvSpPr>
        <p:spPr>
          <a:xfrm>
            <a:off x="6156176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5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0" name="Равнобедренный треугольник 9">
            <a:hlinkClick r:id="rId8" action="ppaction://hlinksldjump"/>
          </p:cNvPr>
          <p:cNvSpPr/>
          <p:nvPr/>
        </p:nvSpPr>
        <p:spPr>
          <a:xfrm>
            <a:off x="7524328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6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c986dac0ab4ab7c55b5b757f702533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260648"/>
            <a:ext cx="4608512" cy="6227718"/>
          </a:xfrm>
        </p:spPr>
      </p:pic>
      <p:sp>
        <p:nvSpPr>
          <p:cNvPr id="6" name="Равнобедренный треугольник 5">
            <a:hlinkClick r:id="rId3" action="ppaction://hlinksldjump"/>
          </p:cNvPr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260648"/>
            <a:ext cx="4137327" cy="6377428"/>
          </a:xfrm>
        </p:spPr>
      </p:pic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unnamed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332656"/>
            <a:ext cx="4536504" cy="6241130"/>
          </a:xfrm>
        </p:spPr>
      </p:pic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7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260648"/>
            <a:ext cx="4127979" cy="6223083"/>
          </a:xfrm>
        </p:spPr>
      </p:pic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755576" y="5301208"/>
            <a:ext cx="936104" cy="115212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orodeckaya_rospis_20_091432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5" y="332656"/>
            <a:ext cx="4425977" cy="6192688"/>
          </a:xfrm>
        </p:spPr>
      </p:pic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2855" r="15856" b="11161"/>
          <a:stretch>
            <a:fillRect/>
          </a:stretch>
        </p:blipFill>
        <p:spPr>
          <a:xfrm>
            <a:off x="2339752" y="307866"/>
            <a:ext cx="4464496" cy="6217478"/>
          </a:xfrm>
        </p:spPr>
      </p:pic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755576" y="5373216"/>
            <a:ext cx="936104" cy="11521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8D8E936FCF0A67F7DB865590ACB728B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76868283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4553744"/>
            <a:ext cx="3353348" cy="2304256"/>
          </a:xfrm>
          <a:prstGeom prst="rect">
            <a:avLst/>
          </a:prstGeom>
        </p:spPr>
      </p:pic>
      <p:pic>
        <p:nvPicPr>
          <p:cNvPr id="5" name="Рисунок 4" descr="76868283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39552" y="4822329"/>
            <a:ext cx="3523461" cy="20356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146</Words>
  <Application>Microsoft Office PowerPoint</Application>
  <PresentationFormat>Экран (4:3)</PresentationFormat>
  <Paragraphs>27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Тема «Народные промыслы»</vt:lpstr>
      <vt:lpstr>Правила игры:</vt:lpstr>
      <vt:lpstr>1. Какой фрагмент не относится к дымковской  росписи?</vt:lpstr>
      <vt:lpstr>2. Какой фрагмент не относится к  филимоновской росписи?</vt:lpstr>
      <vt:lpstr>3. Какой фрагмент не относится к хохломской  росписи? </vt:lpstr>
      <vt:lpstr>4. Какой фрагмент не относится к городецкой  росписи? </vt:lpstr>
      <vt:lpstr>5. Какой фрагмент не относится к жостовской  росписи? </vt:lpstr>
      <vt:lpstr>6. Какой фрагмент не относится к гжельской росписи?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«Народные промыслы»</dc:title>
  <dc:creator>HP</dc:creator>
  <cp:lastModifiedBy>HP</cp:lastModifiedBy>
  <cp:revision>9</cp:revision>
  <dcterms:created xsi:type="dcterms:W3CDTF">2020-11-16T19:01:58Z</dcterms:created>
  <dcterms:modified xsi:type="dcterms:W3CDTF">2020-11-17T18:12:44Z</dcterms:modified>
</cp:coreProperties>
</file>