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x="15125700" cy="10693400"/>
  <p:notesSz cx="15125700" cy="1069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/Relationships>
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/Relationships>
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
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/Relationships>
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.xml"/></Relationships>
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.xml"/></Relationships>
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.xml"/></Relationships>
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7.xml"/></Relationships>
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8.xml"/></Relationships>
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9.xml"/></Relationships>
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0.xml"/></Relationships>
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1.xml"/></Relationships>
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2.xml"/></Relationships>
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
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4.xml"/></Relationships>
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5.xml"/></Relationships>
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6.xml"/></Relationships>
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7.xml"/></Relationships>
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8.xml"/></Relationships>
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134427" y="3314954"/>
            <a:ext cx="12856845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268855" y="5988304"/>
            <a:ext cx="1058798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 marL="12700">
              <a:lnSpc>
                <a:spcPts val="4600"/>
              </a:lnSpc>
            </a:pPr>
            <a:r>
              <a:rPr dirty="0" spc="-5"/>
              <a:t>ВИ</a:t>
            </a:r>
            <a:r>
              <a:rPr dirty="0"/>
              <a:t>Д</a:t>
            </a:r>
            <a:r>
              <a:rPr dirty="0" spc="5"/>
              <a:t> </a:t>
            </a: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693435" y="684"/>
            <a:ext cx="10800016" cy="1069131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2850" y="700"/>
            <a:ext cx="15117444" cy="10691495"/>
          </a:xfrm>
          <a:custGeom>
            <a:avLst/>
            <a:gdLst/>
            <a:ahLst/>
            <a:cxnLst/>
            <a:rect l="l" t="t" r="r" b="b"/>
            <a:pathLst>
              <a:path w="15117444" h="10691495">
                <a:moveTo>
                  <a:pt x="4426871" y="10691302"/>
                </a:moveTo>
                <a:lnTo>
                  <a:pt x="0" y="10691302"/>
                </a:lnTo>
                <a:lnTo>
                  <a:pt x="0" y="0"/>
                </a:lnTo>
                <a:lnTo>
                  <a:pt x="4124880" y="0"/>
                </a:lnTo>
                <a:lnTo>
                  <a:pt x="3387538" y="737355"/>
                </a:lnTo>
                <a:lnTo>
                  <a:pt x="5522330" y="2872143"/>
                </a:lnTo>
                <a:lnTo>
                  <a:pt x="5734515" y="2872143"/>
                </a:lnTo>
                <a:lnTo>
                  <a:pt x="5628422" y="2978236"/>
                </a:lnTo>
                <a:lnTo>
                  <a:pt x="5734662" y="3084475"/>
                </a:lnTo>
                <a:lnTo>
                  <a:pt x="5531258" y="3084475"/>
                </a:lnTo>
                <a:lnTo>
                  <a:pt x="3396484" y="5219271"/>
                </a:lnTo>
                <a:lnTo>
                  <a:pt x="5531258" y="7354039"/>
                </a:lnTo>
                <a:lnTo>
                  <a:pt x="5738692" y="7354039"/>
                </a:lnTo>
                <a:lnTo>
                  <a:pt x="5634974" y="7457755"/>
                </a:lnTo>
                <a:lnTo>
                  <a:pt x="5721014" y="7543795"/>
                </a:lnTo>
                <a:lnTo>
                  <a:pt x="5548934" y="7543795"/>
                </a:lnTo>
                <a:lnTo>
                  <a:pt x="3414152" y="9678598"/>
                </a:lnTo>
                <a:lnTo>
                  <a:pt x="4426871" y="10691302"/>
                </a:lnTo>
              </a:path>
              <a:path w="15117444" h="10691495">
                <a:moveTo>
                  <a:pt x="5734515" y="2872143"/>
                </a:moveTo>
                <a:lnTo>
                  <a:pt x="5522330" y="2872143"/>
                </a:lnTo>
                <a:lnTo>
                  <a:pt x="7666061" y="728408"/>
                </a:lnTo>
                <a:lnTo>
                  <a:pt x="6937636" y="0"/>
                </a:lnTo>
                <a:lnTo>
                  <a:pt x="8615743" y="0"/>
                </a:lnTo>
                <a:lnTo>
                  <a:pt x="7895886" y="719880"/>
                </a:lnTo>
                <a:lnTo>
                  <a:pt x="8019451" y="843447"/>
                </a:lnTo>
                <a:lnTo>
                  <a:pt x="7763225" y="843447"/>
                </a:lnTo>
                <a:lnTo>
                  <a:pt x="5734515" y="2872143"/>
                </a:lnTo>
              </a:path>
              <a:path w="15117444" h="10691495">
                <a:moveTo>
                  <a:pt x="15117135" y="0"/>
                </a:moveTo>
                <a:lnTo>
                  <a:pt x="15117135" y="2854669"/>
                </a:lnTo>
                <a:lnTo>
                  <a:pt x="10030653" y="2854669"/>
                </a:lnTo>
                <a:lnTo>
                  <a:pt x="12149940" y="735378"/>
                </a:lnTo>
                <a:lnTo>
                  <a:pt x="11414567" y="0"/>
                </a:lnTo>
                <a:lnTo>
                  <a:pt x="15117135" y="0"/>
                </a:lnTo>
              </a:path>
              <a:path w="15117444" h="10691495">
                <a:moveTo>
                  <a:pt x="15117135" y="2854669"/>
                </a:moveTo>
                <a:lnTo>
                  <a:pt x="15117135" y="5117571"/>
                </a:lnTo>
                <a:lnTo>
                  <a:pt x="7767761" y="5117571"/>
                </a:lnTo>
                <a:lnTo>
                  <a:pt x="9902529" y="2982782"/>
                </a:lnTo>
                <a:lnTo>
                  <a:pt x="7763225" y="843447"/>
                </a:lnTo>
                <a:lnTo>
                  <a:pt x="8019451" y="843447"/>
                </a:lnTo>
                <a:lnTo>
                  <a:pt x="10030653" y="2854669"/>
                </a:lnTo>
                <a:lnTo>
                  <a:pt x="15117135" y="2854669"/>
                </a:lnTo>
              </a:path>
              <a:path w="15117444" h="10691495">
                <a:moveTo>
                  <a:pt x="5738692" y="7354039"/>
                </a:moveTo>
                <a:lnTo>
                  <a:pt x="5531258" y="7354039"/>
                </a:lnTo>
                <a:lnTo>
                  <a:pt x="7666061" y="5219271"/>
                </a:lnTo>
                <a:lnTo>
                  <a:pt x="5531258" y="3084475"/>
                </a:lnTo>
                <a:lnTo>
                  <a:pt x="5734662" y="3084475"/>
                </a:lnTo>
                <a:lnTo>
                  <a:pt x="7767761" y="5117571"/>
                </a:lnTo>
                <a:lnTo>
                  <a:pt x="15117135" y="5117571"/>
                </a:lnTo>
                <a:lnTo>
                  <a:pt x="15117135" y="5316076"/>
                </a:lnTo>
                <a:lnTo>
                  <a:pt x="7776689" y="5316076"/>
                </a:lnTo>
                <a:lnTo>
                  <a:pt x="5738692" y="7354039"/>
                </a:lnTo>
              </a:path>
              <a:path w="15117444" h="10691495">
                <a:moveTo>
                  <a:pt x="7953376" y="9592558"/>
                </a:moveTo>
                <a:lnTo>
                  <a:pt x="7769777" y="9592558"/>
                </a:lnTo>
                <a:lnTo>
                  <a:pt x="9911457" y="7450843"/>
                </a:lnTo>
                <a:lnTo>
                  <a:pt x="7776689" y="5316076"/>
                </a:lnTo>
                <a:lnTo>
                  <a:pt x="15117135" y="5316076"/>
                </a:lnTo>
                <a:lnTo>
                  <a:pt x="15117135" y="7549555"/>
                </a:lnTo>
                <a:lnTo>
                  <a:pt x="9996345" y="7549555"/>
                </a:lnTo>
                <a:lnTo>
                  <a:pt x="7953376" y="9592558"/>
                </a:lnTo>
              </a:path>
              <a:path w="15117444" h="10691495">
                <a:moveTo>
                  <a:pt x="6854598" y="10691302"/>
                </a:moveTo>
                <a:lnTo>
                  <a:pt x="6670997" y="10691302"/>
                </a:lnTo>
                <a:lnTo>
                  <a:pt x="7683737" y="9678598"/>
                </a:lnTo>
                <a:lnTo>
                  <a:pt x="5548934" y="7543795"/>
                </a:lnTo>
                <a:lnTo>
                  <a:pt x="5721014" y="7543795"/>
                </a:lnTo>
                <a:lnTo>
                  <a:pt x="7769777" y="9592558"/>
                </a:lnTo>
                <a:lnTo>
                  <a:pt x="7953376" y="9592558"/>
                </a:lnTo>
                <a:lnTo>
                  <a:pt x="7861578" y="9684358"/>
                </a:lnTo>
                <a:lnTo>
                  <a:pt x="7947618" y="9770398"/>
                </a:lnTo>
                <a:lnTo>
                  <a:pt x="7775537" y="9770398"/>
                </a:lnTo>
                <a:lnTo>
                  <a:pt x="6854598" y="10691302"/>
                </a:lnTo>
              </a:path>
              <a:path w="15117444" h="10691495">
                <a:moveTo>
                  <a:pt x="15117135" y="7549555"/>
                </a:moveTo>
                <a:lnTo>
                  <a:pt x="15117135" y="10691302"/>
                </a:lnTo>
                <a:lnTo>
                  <a:pt x="11128884" y="10691302"/>
                </a:lnTo>
                <a:lnTo>
                  <a:pt x="12133488" y="9686698"/>
                </a:lnTo>
                <a:lnTo>
                  <a:pt x="9996345" y="7549555"/>
                </a:lnTo>
                <a:lnTo>
                  <a:pt x="15117135" y="7549555"/>
                </a:lnTo>
              </a:path>
              <a:path w="15117444" h="10691495">
                <a:moveTo>
                  <a:pt x="8868522" y="10691302"/>
                </a:moveTo>
                <a:lnTo>
                  <a:pt x="8696441" y="10691302"/>
                </a:lnTo>
                <a:lnTo>
                  <a:pt x="7775537" y="9770398"/>
                </a:lnTo>
                <a:lnTo>
                  <a:pt x="7947618" y="9770398"/>
                </a:lnTo>
                <a:lnTo>
                  <a:pt x="8868522" y="10691302"/>
                </a:lnTo>
              </a:path>
            </a:pathLst>
          </a:custGeom>
          <a:solidFill>
            <a:srgbClr val="3F3F3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3390388" y="700"/>
            <a:ext cx="737870" cy="737870"/>
          </a:xfrm>
          <a:custGeom>
            <a:avLst/>
            <a:gdLst/>
            <a:ahLst/>
            <a:cxnLst/>
            <a:rect l="l" t="t" r="r" b="b"/>
            <a:pathLst>
              <a:path w="737870" h="737870">
                <a:moveTo>
                  <a:pt x="737342" y="0"/>
                </a:moveTo>
                <a:lnTo>
                  <a:pt x="0" y="737355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bk object 19"/>
          <p:cNvSpPr/>
          <p:nvPr/>
        </p:nvSpPr>
        <p:spPr>
          <a:xfrm>
            <a:off x="3390388" y="738055"/>
            <a:ext cx="2134870" cy="2134870"/>
          </a:xfrm>
          <a:custGeom>
            <a:avLst/>
            <a:gdLst/>
            <a:ahLst/>
            <a:cxnLst/>
            <a:rect l="l" t="t" r="r" b="b"/>
            <a:pathLst>
              <a:path w="2134870" h="2134870">
                <a:moveTo>
                  <a:pt x="0" y="0"/>
                </a:moveTo>
                <a:lnTo>
                  <a:pt x="2134792" y="2134788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bk object 20"/>
          <p:cNvSpPr/>
          <p:nvPr/>
        </p:nvSpPr>
        <p:spPr>
          <a:xfrm>
            <a:off x="5525180" y="729109"/>
            <a:ext cx="2143760" cy="2143760"/>
          </a:xfrm>
          <a:custGeom>
            <a:avLst/>
            <a:gdLst/>
            <a:ahLst/>
            <a:cxnLst/>
            <a:rect l="l" t="t" r="r" b="b"/>
            <a:pathLst>
              <a:path w="2143759" h="2143760">
                <a:moveTo>
                  <a:pt x="0" y="2143734"/>
                </a:moveTo>
                <a:lnTo>
                  <a:pt x="2143731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bk object 21"/>
          <p:cNvSpPr/>
          <p:nvPr/>
        </p:nvSpPr>
        <p:spPr>
          <a:xfrm>
            <a:off x="6940486" y="700"/>
            <a:ext cx="728980" cy="728980"/>
          </a:xfrm>
          <a:custGeom>
            <a:avLst/>
            <a:gdLst/>
            <a:ahLst/>
            <a:cxnLst/>
            <a:rect l="l" t="t" r="r" b="b"/>
            <a:pathLst>
              <a:path w="728979" h="728980">
                <a:moveTo>
                  <a:pt x="728425" y="728408"/>
                </a:moveTo>
                <a:lnTo>
                  <a:pt x="0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bk object 22"/>
          <p:cNvSpPr/>
          <p:nvPr/>
        </p:nvSpPr>
        <p:spPr>
          <a:xfrm>
            <a:off x="6940486" y="699"/>
            <a:ext cx="1678305" cy="0"/>
          </a:xfrm>
          <a:custGeom>
            <a:avLst/>
            <a:gdLst/>
            <a:ahLst/>
            <a:cxnLst/>
            <a:rect l="l" t="t" r="r" b="b"/>
            <a:pathLst>
              <a:path w="1678304" h="0">
                <a:moveTo>
                  <a:pt x="0" y="0"/>
                </a:moveTo>
                <a:lnTo>
                  <a:pt x="1678106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bk object 23"/>
          <p:cNvSpPr/>
          <p:nvPr/>
        </p:nvSpPr>
        <p:spPr>
          <a:xfrm>
            <a:off x="7898736" y="700"/>
            <a:ext cx="720090" cy="720090"/>
          </a:xfrm>
          <a:custGeom>
            <a:avLst/>
            <a:gdLst/>
            <a:ahLst/>
            <a:cxnLst/>
            <a:rect l="l" t="t" r="r" b="b"/>
            <a:pathLst>
              <a:path w="720090" h="720090">
                <a:moveTo>
                  <a:pt x="719857" y="0"/>
                </a:moveTo>
                <a:lnTo>
                  <a:pt x="0" y="71988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bk object 24"/>
          <p:cNvSpPr/>
          <p:nvPr/>
        </p:nvSpPr>
        <p:spPr>
          <a:xfrm>
            <a:off x="7898736" y="720580"/>
            <a:ext cx="2134870" cy="2134870"/>
          </a:xfrm>
          <a:custGeom>
            <a:avLst/>
            <a:gdLst/>
            <a:ahLst/>
            <a:cxnLst/>
            <a:rect l="l" t="t" r="r" b="b"/>
            <a:pathLst>
              <a:path w="2134870" h="2134870">
                <a:moveTo>
                  <a:pt x="0" y="0"/>
                </a:moveTo>
                <a:lnTo>
                  <a:pt x="2134767" y="2134788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bk object 25"/>
          <p:cNvSpPr/>
          <p:nvPr/>
        </p:nvSpPr>
        <p:spPr>
          <a:xfrm>
            <a:off x="10033503" y="736078"/>
            <a:ext cx="2119630" cy="2119630"/>
          </a:xfrm>
          <a:custGeom>
            <a:avLst/>
            <a:gdLst/>
            <a:ahLst/>
            <a:cxnLst/>
            <a:rect l="l" t="t" r="r" b="b"/>
            <a:pathLst>
              <a:path w="2119629" h="2119630">
                <a:moveTo>
                  <a:pt x="0" y="2119290"/>
                </a:moveTo>
                <a:lnTo>
                  <a:pt x="2119287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bk object 26"/>
          <p:cNvSpPr/>
          <p:nvPr/>
        </p:nvSpPr>
        <p:spPr>
          <a:xfrm>
            <a:off x="11417417" y="700"/>
            <a:ext cx="735965" cy="735965"/>
          </a:xfrm>
          <a:custGeom>
            <a:avLst/>
            <a:gdLst/>
            <a:ahLst/>
            <a:cxnLst/>
            <a:rect l="l" t="t" r="r" b="b"/>
            <a:pathLst>
              <a:path w="735965" h="735965">
                <a:moveTo>
                  <a:pt x="735373" y="735378"/>
                </a:moveTo>
                <a:lnTo>
                  <a:pt x="0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bk object 27"/>
          <p:cNvSpPr/>
          <p:nvPr/>
        </p:nvSpPr>
        <p:spPr>
          <a:xfrm>
            <a:off x="11417417" y="700"/>
            <a:ext cx="3702685" cy="0"/>
          </a:xfrm>
          <a:custGeom>
            <a:avLst/>
            <a:gdLst/>
            <a:ahLst/>
            <a:cxnLst/>
            <a:rect l="l" t="t" r="r" b="b"/>
            <a:pathLst>
              <a:path w="3702684" h="0">
                <a:moveTo>
                  <a:pt x="0" y="0"/>
                </a:moveTo>
                <a:lnTo>
                  <a:pt x="3702568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bk object 28"/>
          <p:cNvSpPr/>
          <p:nvPr/>
        </p:nvSpPr>
        <p:spPr>
          <a:xfrm>
            <a:off x="11131036" y="9687399"/>
            <a:ext cx="1005840" cy="1005205"/>
          </a:xfrm>
          <a:custGeom>
            <a:avLst/>
            <a:gdLst/>
            <a:ahLst/>
            <a:cxnLst/>
            <a:rect l="l" t="t" r="r" b="b"/>
            <a:pathLst>
              <a:path w="1005840" h="1005204">
                <a:moveTo>
                  <a:pt x="697" y="1004604"/>
                </a:moveTo>
                <a:lnTo>
                  <a:pt x="1005301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bk object 29"/>
          <p:cNvSpPr/>
          <p:nvPr/>
        </p:nvSpPr>
        <p:spPr>
          <a:xfrm>
            <a:off x="9999195" y="7550256"/>
            <a:ext cx="2137410" cy="2137410"/>
          </a:xfrm>
          <a:custGeom>
            <a:avLst/>
            <a:gdLst/>
            <a:ahLst/>
            <a:cxnLst/>
            <a:rect l="l" t="t" r="r" b="b"/>
            <a:pathLst>
              <a:path w="2137409" h="2137409">
                <a:moveTo>
                  <a:pt x="2137143" y="2137143"/>
                </a:moveTo>
                <a:lnTo>
                  <a:pt x="0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bk object 30"/>
          <p:cNvSpPr/>
          <p:nvPr/>
        </p:nvSpPr>
        <p:spPr>
          <a:xfrm>
            <a:off x="7864428" y="7550256"/>
            <a:ext cx="2134870" cy="2134870"/>
          </a:xfrm>
          <a:custGeom>
            <a:avLst/>
            <a:gdLst/>
            <a:ahLst/>
            <a:cxnLst/>
            <a:rect l="l" t="t" r="r" b="b"/>
            <a:pathLst>
              <a:path w="2134870" h="2134870">
                <a:moveTo>
                  <a:pt x="2134767" y="0"/>
                </a:moveTo>
                <a:lnTo>
                  <a:pt x="0" y="2134803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bk object 31"/>
          <p:cNvSpPr/>
          <p:nvPr/>
        </p:nvSpPr>
        <p:spPr>
          <a:xfrm>
            <a:off x="7864428" y="9685059"/>
            <a:ext cx="1007744" cy="1007110"/>
          </a:xfrm>
          <a:custGeom>
            <a:avLst/>
            <a:gdLst/>
            <a:ahLst/>
            <a:cxnLst/>
            <a:rect l="l" t="t" r="r" b="b"/>
            <a:pathLst>
              <a:path w="1007745" h="1007109">
                <a:moveTo>
                  <a:pt x="0" y="0"/>
                </a:moveTo>
                <a:lnTo>
                  <a:pt x="1006944" y="1006944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bk object 32"/>
          <p:cNvSpPr/>
          <p:nvPr/>
        </p:nvSpPr>
        <p:spPr>
          <a:xfrm>
            <a:off x="7778388" y="9771098"/>
            <a:ext cx="922019" cy="921385"/>
          </a:xfrm>
          <a:custGeom>
            <a:avLst/>
            <a:gdLst/>
            <a:ahLst/>
            <a:cxnLst/>
            <a:rect l="l" t="t" r="r" b="b"/>
            <a:pathLst>
              <a:path w="922020" h="921384">
                <a:moveTo>
                  <a:pt x="920903" y="920903"/>
                </a:moveTo>
                <a:lnTo>
                  <a:pt x="0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bk object 33"/>
          <p:cNvSpPr/>
          <p:nvPr/>
        </p:nvSpPr>
        <p:spPr>
          <a:xfrm>
            <a:off x="6856750" y="9771098"/>
            <a:ext cx="922019" cy="921385"/>
          </a:xfrm>
          <a:custGeom>
            <a:avLst/>
            <a:gdLst/>
            <a:ahLst/>
            <a:cxnLst/>
            <a:rect l="l" t="t" r="r" b="b"/>
            <a:pathLst>
              <a:path w="922020" h="921384">
                <a:moveTo>
                  <a:pt x="921637" y="0"/>
                </a:moveTo>
                <a:lnTo>
                  <a:pt x="697" y="920903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bk object 34"/>
          <p:cNvSpPr/>
          <p:nvPr/>
        </p:nvSpPr>
        <p:spPr>
          <a:xfrm>
            <a:off x="6673150" y="9679299"/>
            <a:ext cx="1013460" cy="1012825"/>
          </a:xfrm>
          <a:custGeom>
            <a:avLst/>
            <a:gdLst/>
            <a:ahLst/>
            <a:cxnLst/>
            <a:rect l="l" t="t" r="r" b="b"/>
            <a:pathLst>
              <a:path w="1013459" h="1012825">
                <a:moveTo>
                  <a:pt x="697" y="1012704"/>
                </a:moveTo>
                <a:lnTo>
                  <a:pt x="1013437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bk object 35"/>
          <p:cNvSpPr/>
          <p:nvPr/>
        </p:nvSpPr>
        <p:spPr>
          <a:xfrm>
            <a:off x="5551784" y="7544496"/>
            <a:ext cx="2134870" cy="2134870"/>
          </a:xfrm>
          <a:custGeom>
            <a:avLst/>
            <a:gdLst/>
            <a:ahLst/>
            <a:cxnLst/>
            <a:rect l="l" t="t" r="r" b="b"/>
            <a:pathLst>
              <a:path w="2134870" h="2134870">
                <a:moveTo>
                  <a:pt x="2134803" y="2134803"/>
                </a:moveTo>
                <a:lnTo>
                  <a:pt x="0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bk object 36"/>
          <p:cNvSpPr/>
          <p:nvPr/>
        </p:nvSpPr>
        <p:spPr>
          <a:xfrm>
            <a:off x="3417003" y="7544496"/>
            <a:ext cx="2134870" cy="2134870"/>
          </a:xfrm>
          <a:custGeom>
            <a:avLst/>
            <a:gdLst/>
            <a:ahLst/>
            <a:cxnLst/>
            <a:rect l="l" t="t" r="r" b="b"/>
            <a:pathLst>
              <a:path w="2134870" h="2134870">
                <a:moveTo>
                  <a:pt x="2134781" y="0"/>
                </a:moveTo>
                <a:lnTo>
                  <a:pt x="0" y="2134803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bk object 37"/>
          <p:cNvSpPr/>
          <p:nvPr/>
        </p:nvSpPr>
        <p:spPr>
          <a:xfrm>
            <a:off x="3417003" y="9679299"/>
            <a:ext cx="1013460" cy="1012825"/>
          </a:xfrm>
          <a:custGeom>
            <a:avLst/>
            <a:gdLst/>
            <a:ahLst/>
            <a:cxnLst/>
            <a:rect l="l" t="t" r="r" b="b"/>
            <a:pathLst>
              <a:path w="1013460" h="1012825">
                <a:moveTo>
                  <a:pt x="0" y="0"/>
                </a:moveTo>
                <a:lnTo>
                  <a:pt x="1012718" y="1012704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bk object 38"/>
          <p:cNvSpPr/>
          <p:nvPr/>
        </p:nvSpPr>
        <p:spPr>
          <a:xfrm>
            <a:off x="2850" y="700"/>
            <a:ext cx="0" cy="10691495"/>
          </a:xfrm>
          <a:custGeom>
            <a:avLst/>
            <a:gdLst/>
            <a:ahLst/>
            <a:cxnLst/>
            <a:rect l="l" t="t" r="r" b="b"/>
            <a:pathLst>
              <a:path w="0" h="10691495">
                <a:moveTo>
                  <a:pt x="0" y="10691302"/>
                </a:moveTo>
                <a:lnTo>
                  <a:pt x="0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bk object 39"/>
          <p:cNvSpPr/>
          <p:nvPr/>
        </p:nvSpPr>
        <p:spPr>
          <a:xfrm>
            <a:off x="2850" y="700"/>
            <a:ext cx="4124960" cy="0"/>
          </a:xfrm>
          <a:custGeom>
            <a:avLst/>
            <a:gdLst/>
            <a:ahLst/>
            <a:cxnLst/>
            <a:rect l="l" t="t" r="r" b="b"/>
            <a:pathLst>
              <a:path w="4124960" h="0">
                <a:moveTo>
                  <a:pt x="0" y="0"/>
                </a:moveTo>
                <a:lnTo>
                  <a:pt x="4124880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bk object 40"/>
          <p:cNvSpPr/>
          <p:nvPr/>
        </p:nvSpPr>
        <p:spPr>
          <a:xfrm>
            <a:off x="3399333" y="3085176"/>
            <a:ext cx="2134870" cy="2134870"/>
          </a:xfrm>
          <a:custGeom>
            <a:avLst/>
            <a:gdLst/>
            <a:ahLst/>
            <a:cxnLst/>
            <a:rect l="l" t="t" r="r" b="b"/>
            <a:pathLst>
              <a:path w="2134870" h="2134870">
                <a:moveTo>
                  <a:pt x="0" y="2134796"/>
                </a:moveTo>
                <a:lnTo>
                  <a:pt x="2134774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bk object 41"/>
          <p:cNvSpPr/>
          <p:nvPr/>
        </p:nvSpPr>
        <p:spPr>
          <a:xfrm>
            <a:off x="5534108" y="3085176"/>
            <a:ext cx="2134870" cy="2134870"/>
          </a:xfrm>
          <a:custGeom>
            <a:avLst/>
            <a:gdLst/>
            <a:ahLst/>
            <a:cxnLst/>
            <a:rect l="l" t="t" r="r" b="b"/>
            <a:pathLst>
              <a:path w="2134870" h="2134870">
                <a:moveTo>
                  <a:pt x="0" y="0"/>
                </a:moveTo>
                <a:lnTo>
                  <a:pt x="2134803" y="2134796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bk object 42"/>
          <p:cNvSpPr/>
          <p:nvPr/>
        </p:nvSpPr>
        <p:spPr>
          <a:xfrm>
            <a:off x="5534108" y="5219972"/>
            <a:ext cx="2134870" cy="2134870"/>
          </a:xfrm>
          <a:custGeom>
            <a:avLst/>
            <a:gdLst/>
            <a:ahLst/>
            <a:cxnLst/>
            <a:rect l="l" t="t" r="r" b="b"/>
            <a:pathLst>
              <a:path w="2134870" h="2134870">
                <a:moveTo>
                  <a:pt x="2134803" y="0"/>
                </a:moveTo>
                <a:lnTo>
                  <a:pt x="0" y="2134767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" name="bk object 43"/>
          <p:cNvSpPr/>
          <p:nvPr/>
        </p:nvSpPr>
        <p:spPr>
          <a:xfrm>
            <a:off x="3399333" y="5219972"/>
            <a:ext cx="2134870" cy="2134870"/>
          </a:xfrm>
          <a:custGeom>
            <a:avLst/>
            <a:gdLst/>
            <a:ahLst/>
            <a:cxnLst/>
            <a:rect l="l" t="t" r="r" b="b"/>
            <a:pathLst>
              <a:path w="2134870" h="2134870">
                <a:moveTo>
                  <a:pt x="2134774" y="2134767"/>
                </a:moveTo>
                <a:lnTo>
                  <a:pt x="0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bk object 44"/>
          <p:cNvSpPr/>
          <p:nvPr/>
        </p:nvSpPr>
        <p:spPr>
          <a:xfrm>
            <a:off x="5631272" y="844147"/>
            <a:ext cx="2134870" cy="2134870"/>
          </a:xfrm>
          <a:custGeom>
            <a:avLst/>
            <a:gdLst/>
            <a:ahLst/>
            <a:cxnLst/>
            <a:rect l="l" t="t" r="r" b="b"/>
            <a:pathLst>
              <a:path w="2134870" h="2134870">
                <a:moveTo>
                  <a:pt x="0" y="2134788"/>
                </a:moveTo>
                <a:lnTo>
                  <a:pt x="2134803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bk object 45"/>
          <p:cNvSpPr/>
          <p:nvPr/>
        </p:nvSpPr>
        <p:spPr>
          <a:xfrm>
            <a:off x="7766076" y="844147"/>
            <a:ext cx="2139315" cy="2139950"/>
          </a:xfrm>
          <a:custGeom>
            <a:avLst/>
            <a:gdLst/>
            <a:ahLst/>
            <a:cxnLst/>
            <a:rect l="l" t="t" r="r" b="b"/>
            <a:pathLst>
              <a:path w="2139315" h="2139950">
                <a:moveTo>
                  <a:pt x="0" y="0"/>
                </a:moveTo>
                <a:lnTo>
                  <a:pt x="2139303" y="2139335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" name="bk object 46"/>
          <p:cNvSpPr/>
          <p:nvPr/>
        </p:nvSpPr>
        <p:spPr>
          <a:xfrm>
            <a:off x="7770611" y="2983483"/>
            <a:ext cx="2134870" cy="2134870"/>
          </a:xfrm>
          <a:custGeom>
            <a:avLst/>
            <a:gdLst/>
            <a:ahLst/>
            <a:cxnLst/>
            <a:rect l="l" t="t" r="r" b="b"/>
            <a:pathLst>
              <a:path w="2134870" h="2134870">
                <a:moveTo>
                  <a:pt x="2134767" y="0"/>
                </a:moveTo>
                <a:lnTo>
                  <a:pt x="0" y="2134788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bk object 47"/>
          <p:cNvSpPr/>
          <p:nvPr/>
        </p:nvSpPr>
        <p:spPr>
          <a:xfrm>
            <a:off x="5631272" y="2978936"/>
            <a:ext cx="2139950" cy="2139950"/>
          </a:xfrm>
          <a:custGeom>
            <a:avLst/>
            <a:gdLst/>
            <a:ahLst/>
            <a:cxnLst/>
            <a:rect l="l" t="t" r="r" b="b"/>
            <a:pathLst>
              <a:path w="2139950" h="2139950">
                <a:moveTo>
                  <a:pt x="2139339" y="2139335"/>
                </a:moveTo>
                <a:lnTo>
                  <a:pt x="0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" name="bk object 48"/>
          <p:cNvSpPr/>
          <p:nvPr/>
        </p:nvSpPr>
        <p:spPr>
          <a:xfrm>
            <a:off x="5637824" y="5316776"/>
            <a:ext cx="2141855" cy="2141855"/>
          </a:xfrm>
          <a:custGeom>
            <a:avLst/>
            <a:gdLst/>
            <a:ahLst/>
            <a:cxnLst/>
            <a:rect l="l" t="t" r="r" b="b"/>
            <a:pathLst>
              <a:path w="2141854" h="2141854">
                <a:moveTo>
                  <a:pt x="0" y="2141679"/>
                </a:moveTo>
                <a:lnTo>
                  <a:pt x="2141715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bk object 49"/>
          <p:cNvSpPr/>
          <p:nvPr/>
        </p:nvSpPr>
        <p:spPr>
          <a:xfrm>
            <a:off x="7779539" y="5316776"/>
            <a:ext cx="2134870" cy="2134870"/>
          </a:xfrm>
          <a:custGeom>
            <a:avLst/>
            <a:gdLst/>
            <a:ahLst/>
            <a:cxnLst/>
            <a:rect l="l" t="t" r="r" b="b"/>
            <a:pathLst>
              <a:path w="2134870" h="2134870">
                <a:moveTo>
                  <a:pt x="0" y="0"/>
                </a:moveTo>
                <a:lnTo>
                  <a:pt x="2134767" y="2134767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" name="bk object 50"/>
          <p:cNvSpPr/>
          <p:nvPr/>
        </p:nvSpPr>
        <p:spPr>
          <a:xfrm>
            <a:off x="7772627" y="7451543"/>
            <a:ext cx="2141855" cy="2141855"/>
          </a:xfrm>
          <a:custGeom>
            <a:avLst/>
            <a:gdLst/>
            <a:ahLst/>
            <a:cxnLst/>
            <a:rect l="l" t="t" r="r" b="b"/>
            <a:pathLst>
              <a:path w="2141854" h="2141854">
                <a:moveTo>
                  <a:pt x="2141679" y="0"/>
                </a:moveTo>
                <a:lnTo>
                  <a:pt x="0" y="2141715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" name="bk object 51"/>
          <p:cNvSpPr/>
          <p:nvPr/>
        </p:nvSpPr>
        <p:spPr>
          <a:xfrm>
            <a:off x="5637824" y="7458455"/>
            <a:ext cx="2134870" cy="2134870"/>
          </a:xfrm>
          <a:custGeom>
            <a:avLst/>
            <a:gdLst/>
            <a:ahLst/>
            <a:cxnLst/>
            <a:rect l="l" t="t" r="r" b="b"/>
            <a:pathLst>
              <a:path w="2134870" h="2134870">
                <a:moveTo>
                  <a:pt x="2134803" y="2134803"/>
                </a:moveTo>
                <a:lnTo>
                  <a:pt x="0" y="0"/>
                </a:lnTo>
              </a:path>
            </a:pathLst>
          </a:custGeom>
          <a:ln w="3175">
            <a:solidFill>
              <a:srgbClr val="60606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" name="bk object 52"/>
          <p:cNvSpPr/>
          <p:nvPr/>
        </p:nvSpPr>
        <p:spPr>
          <a:xfrm>
            <a:off x="8882545" y="5532632"/>
            <a:ext cx="5694680" cy="0"/>
          </a:xfrm>
          <a:custGeom>
            <a:avLst/>
            <a:gdLst/>
            <a:ahLst/>
            <a:cxnLst/>
            <a:rect l="l" t="t" r="r" b="b"/>
            <a:pathLst>
              <a:path w="5694680" h="0">
                <a:moveTo>
                  <a:pt x="0" y="0"/>
                </a:moveTo>
                <a:lnTo>
                  <a:pt x="5694632" y="0"/>
                </a:lnTo>
              </a:path>
            </a:pathLst>
          </a:custGeom>
          <a:ln w="648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" name="bk object 53"/>
          <p:cNvSpPr/>
          <p:nvPr/>
        </p:nvSpPr>
        <p:spPr>
          <a:xfrm>
            <a:off x="8882545" y="5532632"/>
            <a:ext cx="5694680" cy="0"/>
          </a:xfrm>
          <a:custGeom>
            <a:avLst/>
            <a:gdLst/>
            <a:ahLst/>
            <a:cxnLst/>
            <a:rect l="l" t="t" r="r" b="b"/>
            <a:pathLst>
              <a:path w="5694680" h="0">
                <a:moveTo>
                  <a:pt x="0" y="0"/>
                </a:moveTo>
                <a:lnTo>
                  <a:pt x="5694632" y="0"/>
                </a:lnTo>
              </a:path>
            </a:pathLst>
          </a:custGeom>
          <a:ln w="3175">
            <a:solidFill>
              <a:srgbClr val="EFEFE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bg1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 marL="12700">
              <a:lnSpc>
                <a:spcPts val="4600"/>
              </a:lnSpc>
            </a:pPr>
            <a:r>
              <a:rPr dirty="0" spc="-5"/>
              <a:t>ВИ</a:t>
            </a:r>
            <a:r>
              <a:rPr dirty="0"/>
              <a:t>Д</a:t>
            </a:r>
            <a:r>
              <a:rPr dirty="0" spc="5"/>
              <a:t> </a:t>
            </a: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bg1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756285" y="2459482"/>
            <a:ext cx="65796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7789735" y="2459482"/>
            <a:ext cx="65796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 marL="12700">
              <a:lnSpc>
                <a:spcPts val="4600"/>
              </a:lnSpc>
            </a:pPr>
            <a:r>
              <a:rPr dirty="0" spc="-5"/>
              <a:t>ВИ</a:t>
            </a:r>
            <a:r>
              <a:rPr dirty="0"/>
              <a:t>Д</a:t>
            </a:r>
            <a:r>
              <a:rPr dirty="0" spc="5"/>
              <a:t> </a:t>
            </a: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bg1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 marL="12700">
              <a:lnSpc>
                <a:spcPts val="4600"/>
              </a:lnSpc>
            </a:pPr>
            <a:r>
              <a:rPr dirty="0" spc="-5"/>
              <a:t>ВИ</a:t>
            </a:r>
            <a:r>
              <a:rPr dirty="0"/>
              <a:t>Д</a:t>
            </a:r>
            <a:r>
              <a:rPr dirty="0" spc="5"/>
              <a:t> </a:t>
            </a: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 marL="12700">
              <a:lnSpc>
                <a:spcPts val="4600"/>
              </a:lnSpc>
            </a:pPr>
            <a:r>
              <a:rPr dirty="0" spc="-5"/>
              <a:t>ВИ</a:t>
            </a:r>
            <a:r>
              <a:rPr dirty="0"/>
              <a:t>Д</a:t>
            </a:r>
            <a:r>
              <a:rPr dirty="0" spc="5"/>
              <a:t> </a:t>
            </a: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6.xml"/><Relationship Id="rId5" Type="http://schemas.openxmlformats.org/officeDocument/2006/relationships/slideLayout" Target="../slideLayouts/slideLayout7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2850" y="9420459"/>
            <a:ext cx="9371965" cy="0"/>
          </a:xfrm>
          <a:custGeom>
            <a:avLst/>
            <a:gdLst/>
            <a:ahLst/>
            <a:cxnLst/>
            <a:rect l="l" t="t" r="r" b="b"/>
            <a:pathLst>
              <a:path w="9371965" h="0">
                <a:moveTo>
                  <a:pt x="0" y="0"/>
                </a:moveTo>
                <a:lnTo>
                  <a:pt x="9371420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2850" y="7620455"/>
            <a:ext cx="15117444" cy="0"/>
          </a:xfrm>
          <a:custGeom>
            <a:avLst/>
            <a:gdLst/>
            <a:ahLst/>
            <a:cxnLst/>
            <a:rect l="l" t="t" r="r" b="b"/>
            <a:pathLst>
              <a:path w="15117444" h="0">
                <a:moveTo>
                  <a:pt x="0" y="0"/>
                </a:moveTo>
                <a:lnTo>
                  <a:pt x="15117135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2850" y="5820453"/>
            <a:ext cx="15117444" cy="0"/>
          </a:xfrm>
          <a:custGeom>
            <a:avLst/>
            <a:gdLst/>
            <a:ahLst/>
            <a:cxnLst/>
            <a:rect l="l" t="t" r="r" b="b"/>
            <a:pathLst>
              <a:path w="15117444" h="0">
                <a:moveTo>
                  <a:pt x="0" y="0"/>
                </a:moveTo>
                <a:lnTo>
                  <a:pt x="15117135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bk object 19"/>
          <p:cNvSpPr/>
          <p:nvPr/>
        </p:nvSpPr>
        <p:spPr>
          <a:xfrm>
            <a:off x="2850" y="4020450"/>
            <a:ext cx="15117444" cy="0"/>
          </a:xfrm>
          <a:custGeom>
            <a:avLst/>
            <a:gdLst/>
            <a:ahLst/>
            <a:cxnLst/>
            <a:rect l="l" t="t" r="r" b="b"/>
            <a:pathLst>
              <a:path w="15117444" h="0">
                <a:moveTo>
                  <a:pt x="0" y="0"/>
                </a:moveTo>
                <a:lnTo>
                  <a:pt x="15117135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bk object 20"/>
          <p:cNvSpPr/>
          <p:nvPr/>
        </p:nvSpPr>
        <p:spPr>
          <a:xfrm>
            <a:off x="2850" y="2220443"/>
            <a:ext cx="15117444" cy="0"/>
          </a:xfrm>
          <a:custGeom>
            <a:avLst/>
            <a:gdLst/>
            <a:ahLst/>
            <a:cxnLst/>
            <a:rect l="l" t="t" r="r" b="b"/>
            <a:pathLst>
              <a:path w="15117444" h="0">
                <a:moveTo>
                  <a:pt x="0" y="0"/>
                </a:moveTo>
                <a:lnTo>
                  <a:pt x="15117135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bk object 21"/>
          <p:cNvSpPr/>
          <p:nvPr/>
        </p:nvSpPr>
        <p:spPr>
          <a:xfrm>
            <a:off x="2850" y="420441"/>
            <a:ext cx="15117444" cy="0"/>
          </a:xfrm>
          <a:custGeom>
            <a:avLst/>
            <a:gdLst/>
            <a:ahLst/>
            <a:cxnLst/>
            <a:rect l="l" t="t" r="r" b="b"/>
            <a:pathLst>
              <a:path w="15117444" h="0">
                <a:moveTo>
                  <a:pt x="0" y="0"/>
                </a:moveTo>
                <a:lnTo>
                  <a:pt x="15117135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bk object 22"/>
          <p:cNvSpPr/>
          <p:nvPr/>
        </p:nvSpPr>
        <p:spPr>
          <a:xfrm>
            <a:off x="9374270" y="7620455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bk object 23"/>
          <p:cNvSpPr/>
          <p:nvPr/>
        </p:nvSpPr>
        <p:spPr>
          <a:xfrm>
            <a:off x="12974276" y="4020450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bk object 24"/>
          <p:cNvSpPr/>
          <p:nvPr/>
        </p:nvSpPr>
        <p:spPr>
          <a:xfrm>
            <a:off x="2174248" y="7620455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13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bk object 25"/>
          <p:cNvSpPr/>
          <p:nvPr/>
        </p:nvSpPr>
        <p:spPr>
          <a:xfrm>
            <a:off x="5774264" y="4020450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bk object 26"/>
          <p:cNvSpPr/>
          <p:nvPr/>
        </p:nvSpPr>
        <p:spPr>
          <a:xfrm>
            <a:off x="9374270" y="420441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bk object 27"/>
          <p:cNvSpPr/>
          <p:nvPr/>
        </p:nvSpPr>
        <p:spPr>
          <a:xfrm>
            <a:off x="2850" y="4020450"/>
            <a:ext cx="371475" cy="371475"/>
          </a:xfrm>
          <a:custGeom>
            <a:avLst/>
            <a:gdLst/>
            <a:ahLst/>
            <a:cxnLst/>
            <a:rect l="l" t="t" r="r" b="b"/>
            <a:pathLst>
              <a:path w="371475" h="371475">
                <a:moveTo>
                  <a:pt x="0" y="371376"/>
                </a:moveTo>
                <a:lnTo>
                  <a:pt x="371395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bk object 28"/>
          <p:cNvSpPr/>
          <p:nvPr/>
        </p:nvSpPr>
        <p:spPr>
          <a:xfrm>
            <a:off x="2174248" y="420441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13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bk object 29"/>
          <p:cNvSpPr/>
          <p:nvPr/>
        </p:nvSpPr>
        <p:spPr>
          <a:xfrm>
            <a:off x="11174272" y="7620455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bk object 30"/>
          <p:cNvSpPr/>
          <p:nvPr/>
        </p:nvSpPr>
        <p:spPr>
          <a:xfrm>
            <a:off x="14774278" y="5474710"/>
            <a:ext cx="346075" cy="346075"/>
          </a:xfrm>
          <a:custGeom>
            <a:avLst/>
            <a:gdLst/>
            <a:ahLst/>
            <a:cxnLst/>
            <a:rect l="l" t="t" r="r" b="b"/>
            <a:pathLst>
              <a:path w="346075" h="346075">
                <a:moveTo>
                  <a:pt x="0" y="345742"/>
                </a:moveTo>
                <a:lnTo>
                  <a:pt x="345706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bk object 31"/>
          <p:cNvSpPr/>
          <p:nvPr/>
        </p:nvSpPr>
        <p:spPr>
          <a:xfrm>
            <a:off x="3974262" y="7620455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bk object 32"/>
          <p:cNvSpPr/>
          <p:nvPr/>
        </p:nvSpPr>
        <p:spPr>
          <a:xfrm>
            <a:off x="7574267" y="4020450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bk object 33"/>
          <p:cNvSpPr/>
          <p:nvPr/>
        </p:nvSpPr>
        <p:spPr>
          <a:xfrm>
            <a:off x="11174272" y="420441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bk object 34"/>
          <p:cNvSpPr/>
          <p:nvPr/>
        </p:nvSpPr>
        <p:spPr>
          <a:xfrm>
            <a:off x="374245" y="4020450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bk object 35"/>
          <p:cNvSpPr/>
          <p:nvPr/>
        </p:nvSpPr>
        <p:spPr>
          <a:xfrm>
            <a:off x="3974262" y="420441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bk object 36"/>
          <p:cNvSpPr/>
          <p:nvPr/>
        </p:nvSpPr>
        <p:spPr>
          <a:xfrm>
            <a:off x="12974276" y="7620455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bk object 37"/>
          <p:cNvSpPr/>
          <p:nvPr/>
        </p:nvSpPr>
        <p:spPr>
          <a:xfrm>
            <a:off x="5774264" y="7620455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bk object 38"/>
          <p:cNvSpPr/>
          <p:nvPr/>
        </p:nvSpPr>
        <p:spPr>
          <a:xfrm>
            <a:off x="9374270" y="4020450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bk object 39"/>
          <p:cNvSpPr/>
          <p:nvPr/>
        </p:nvSpPr>
        <p:spPr>
          <a:xfrm>
            <a:off x="12974276" y="420441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bk object 40"/>
          <p:cNvSpPr/>
          <p:nvPr/>
        </p:nvSpPr>
        <p:spPr>
          <a:xfrm>
            <a:off x="2850" y="7620455"/>
            <a:ext cx="371475" cy="371475"/>
          </a:xfrm>
          <a:custGeom>
            <a:avLst/>
            <a:gdLst/>
            <a:ahLst/>
            <a:cxnLst/>
            <a:rect l="l" t="t" r="r" b="b"/>
            <a:pathLst>
              <a:path w="371475" h="371475">
                <a:moveTo>
                  <a:pt x="0" y="371376"/>
                </a:moveTo>
                <a:lnTo>
                  <a:pt x="371395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bk object 41"/>
          <p:cNvSpPr/>
          <p:nvPr/>
        </p:nvSpPr>
        <p:spPr>
          <a:xfrm>
            <a:off x="2174248" y="4020450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13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bk object 42"/>
          <p:cNvSpPr/>
          <p:nvPr/>
        </p:nvSpPr>
        <p:spPr>
          <a:xfrm>
            <a:off x="5774264" y="420441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" name="bk object 43"/>
          <p:cNvSpPr/>
          <p:nvPr/>
        </p:nvSpPr>
        <p:spPr>
          <a:xfrm>
            <a:off x="2850" y="420441"/>
            <a:ext cx="371475" cy="371475"/>
          </a:xfrm>
          <a:custGeom>
            <a:avLst/>
            <a:gdLst/>
            <a:ahLst/>
            <a:cxnLst/>
            <a:rect l="l" t="t" r="r" b="b"/>
            <a:pathLst>
              <a:path w="371475" h="371475">
                <a:moveTo>
                  <a:pt x="0" y="371394"/>
                </a:moveTo>
                <a:lnTo>
                  <a:pt x="371395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bk object 44"/>
          <p:cNvSpPr/>
          <p:nvPr/>
        </p:nvSpPr>
        <p:spPr>
          <a:xfrm>
            <a:off x="14774278" y="9074715"/>
            <a:ext cx="346075" cy="346075"/>
          </a:xfrm>
          <a:custGeom>
            <a:avLst/>
            <a:gdLst/>
            <a:ahLst/>
            <a:cxnLst/>
            <a:rect l="l" t="t" r="r" b="b"/>
            <a:pathLst>
              <a:path w="346075" h="346075">
                <a:moveTo>
                  <a:pt x="0" y="345742"/>
                </a:moveTo>
                <a:lnTo>
                  <a:pt x="345706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bk object 45"/>
          <p:cNvSpPr/>
          <p:nvPr/>
        </p:nvSpPr>
        <p:spPr>
          <a:xfrm>
            <a:off x="7574267" y="7620455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" name="bk object 46"/>
          <p:cNvSpPr/>
          <p:nvPr/>
        </p:nvSpPr>
        <p:spPr>
          <a:xfrm>
            <a:off x="11174272" y="4020450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bk object 47"/>
          <p:cNvSpPr/>
          <p:nvPr/>
        </p:nvSpPr>
        <p:spPr>
          <a:xfrm>
            <a:off x="14774278" y="1874718"/>
            <a:ext cx="346075" cy="346075"/>
          </a:xfrm>
          <a:custGeom>
            <a:avLst/>
            <a:gdLst/>
            <a:ahLst/>
            <a:cxnLst/>
            <a:rect l="l" t="t" r="r" b="b"/>
            <a:pathLst>
              <a:path w="346075" h="346075">
                <a:moveTo>
                  <a:pt x="0" y="345725"/>
                </a:moveTo>
                <a:lnTo>
                  <a:pt x="345706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" name="bk object 48"/>
          <p:cNvSpPr/>
          <p:nvPr/>
        </p:nvSpPr>
        <p:spPr>
          <a:xfrm>
            <a:off x="374245" y="7620455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bk object 49"/>
          <p:cNvSpPr/>
          <p:nvPr/>
        </p:nvSpPr>
        <p:spPr>
          <a:xfrm>
            <a:off x="3974262" y="4020450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" name="bk object 50"/>
          <p:cNvSpPr/>
          <p:nvPr/>
        </p:nvSpPr>
        <p:spPr>
          <a:xfrm>
            <a:off x="7574267" y="420441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" name="bk object 51"/>
          <p:cNvSpPr/>
          <p:nvPr/>
        </p:nvSpPr>
        <p:spPr>
          <a:xfrm>
            <a:off x="374245" y="420441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1800002"/>
                </a:moveTo>
                <a:lnTo>
                  <a:pt x="1800002" y="0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" name="bk object 52"/>
          <p:cNvSpPr/>
          <p:nvPr/>
        </p:nvSpPr>
        <p:spPr>
          <a:xfrm>
            <a:off x="2850" y="7249043"/>
            <a:ext cx="371475" cy="371475"/>
          </a:xfrm>
          <a:custGeom>
            <a:avLst/>
            <a:gdLst/>
            <a:ahLst/>
            <a:cxnLst/>
            <a:rect l="l" t="t" r="r" b="b"/>
            <a:pathLst>
              <a:path w="371475" h="371475">
                <a:moveTo>
                  <a:pt x="0" y="0"/>
                </a:moveTo>
                <a:lnTo>
                  <a:pt x="371395" y="371412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" name="bk object 53"/>
          <p:cNvSpPr/>
          <p:nvPr/>
        </p:nvSpPr>
        <p:spPr>
          <a:xfrm>
            <a:off x="2174248" y="9420459"/>
            <a:ext cx="1272540" cy="1271905"/>
          </a:xfrm>
          <a:custGeom>
            <a:avLst/>
            <a:gdLst/>
            <a:ahLst/>
            <a:cxnLst/>
            <a:rect l="l" t="t" r="r" b="b"/>
            <a:pathLst>
              <a:path w="1272539" h="1271904">
                <a:moveTo>
                  <a:pt x="0" y="0"/>
                </a:moveTo>
                <a:lnTo>
                  <a:pt x="1271566" y="1271544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" name="bk object 54"/>
          <p:cNvSpPr/>
          <p:nvPr/>
        </p:nvSpPr>
        <p:spPr>
          <a:xfrm>
            <a:off x="2850" y="49043"/>
            <a:ext cx="371475" cy="371475"/>
          </a:xfrm>
          <a:custGeom>
            <a:avLst/>
            <a:gdLst/>
            <a:ahLst/>
            <a:cxnLst/>
            <a:rect l="l" t="t" r="r" b="b"/>
            <a:pathLst>
              <a:path w="371475" h="371475">
                <a:moveTo>
                  <a:pt x="0" y="0"/>
                </a:moveTo>
                <a:lnTo>
                  <a:pt x="371395" y="371397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" name="bk object 55"/>
          <p:cNvSpPr/>
          <p:nvPr/>
        </p:nvSpPr>
        <p:spPr>
          <a:xfrm>
            <a:off x="2174248" y="2220443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0"/>
                </a:moveTo>
                <a:lnTo>
                  <a:pt x="1800013" y="1800006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" name="bk object 56"/>
          <p:cNvSpPr/>
          <p:nvPr/>
        </p:nvSpPr>
        <p:spPr>
          <a:xfrm>
            <a:off x="5774264" y="5820453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0"/>
                </a:moveTo>
                <a:lnTo>
                  <a:pt x="1800002" y="1800002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" name="bk object 57"/>
          <p:cNvSpPr/>
          <p:nvPr/>
        </p:nvSpPr>
        <p:spPr>
          <a:xfrm>
            <a:off x="9374270" y="9420459"/>
            <a:ext cx="1272540" cy="1271905"/>
          </a:xfrm>
          <a:custGeom>
            <a:avLst/>
            <a:gdLst/>
            <a:ahLst/>
            <a:cxnLst/>
            <a:rect l="l" t="t" r="r" b="b"/>
            <a:pathLst>
              <a:path w="1272540" h="1271904">
                <a:moveTo>
                  <a:pt x="0" y="0"/>
                </a:moveTo>
                <a:lnTo>
                  <a:pt x="1271544" y="1271544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" name="bk object 58"/>
          <p:cNvSpPr/>
          <p:nvPr/>
        </p:nvSpPr>
        <p:spPr>
          <a:xfrm>
            <a:off x="7154506" y="700"/>
            <a:ext cx="420370" cy="419734"/>
          </a:xfrm>
          <a:custGeom>
            <a:avLst/>
            <a:gdLst/>
            <a:ahLst/>
            <a:cxnLst/>
            <a:rect l="l" t="t" r="r" b="b"/>
            <a:pathLst>
              <a:path w="420370" h="419734">
                <a:moveTo>
                  <a:pt x="0" y="0"/>
                </a:moveTo>
                <a:lnTo>
                  <a:pt x="419760" y="419741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" name="bk object 59"/>
          <p:cNvSpPr/>
          <p:nvPr/>
        </p:nvSpPr>
        <p:spPr>
          <a:xfrm>
            <a:off x="9374270" y="2220443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0"/>
                </a:moveTo>
                <a:lnTo>
                  <a:pt x="1800002" y="1800006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" name="bk object 60"/>
          <p:cNvSpPr/>
          <p:nvPr/>
        </p:nvSpPr>
        <p:spPr>
          <a:xfrm>
            <a:off x="12974276" y="5820453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0"/>
                </a:moveTo>
                <a:lnTo>
                  <a:pt x="1800002" y="1800002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" name="bk object 61"/>
          <p:cNvSpPr/>
          <p:nvPr/>
        </p:nvSpPr>
        <p:spPr>
          <a:xfrm>
            <a:off x="14354517" y="700"/>
            <a:ext cx="420370" cy="419734"/>
          </a:xfrm>
          <a:custGeom>
            <a:avLst/>
            <a:gdLst/>
            <a:ahLst/>
            <a:cxnLst/>
            <a:rect l="l" t="t" r="r" b="b"/>
            <a:pathLst>
              <a:path w="420369" h="419734">
                <a:moveTo>
                  <a:pt x="0" y="0"/>
                </a:moveTo>
                <a:lnTo>
                  <a:pt x="419760" y="419741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" name="bk object 62"/>
          <p:cNvSpPr/>
          <p:nvPr/>
        </p:nvSpPr>
        <p:spPr>
          <a:xfrm>
            <a:off x="374245" y="5820453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0"/>
                </a:moveTo>
                <a:lnTo>
                  <a:pt x="1800002" y="1800002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" name="bk object 63"/>
          <p:cNvSpPr/>
          <p:nvPr/>
        </p:nvSpPr>
        <p:spPr>
          <a:xfrm>
            <a:off x="3974262" y="9420459"/>
            <a:ext cx="1272540" cy="1271905"/>
          </a:xfrm>
          <a:custGeom>
            <a:avLst/>
            <a:gdLst/>
            <a:ahLst/>
            <a:cxnLst/>
            <a:rect l="l" t="t" r="r" b="b"/>
            <a:pathLst>
              <a:path w="1272539" h="1271904">
                <a:moveTo>
                  <a:pt x="0" y="0"/>
                </a:moveTo>
                <a:lnTo>
                  <a:pt x="1271544" y="1271544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" name="bk object 64"/>
          <p:cNvSpPr/>
          <p:nvPr/>
        </p:nvSpPr>
        <p:spPr>
          <a:xfrm>
            <a:off x="1754509" y="700"/>
            <a:ext cx="419734" cy="419734"/>
          </a:xfrm>
          <a:custGeom>
            <a:avLst/>
            <a:gdLst/>
            <a:ahLst/>
            <a:cxnLst/>
            <a:rect l="l" t="t" r="r" b="b"/>
            <a:pathLst>
              <a:path w="419735" h="419734">
                <a:moveTo>
                  <a:pt x="0" y="0"/>
                </a:moveTo>
                <a:lnTo>
                  <a:pt x="419739" y="419741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" name="bk object 65"/>
          <p:cNvSpPr/>
          <p:nvPr/>
        </p:nvSpPr>
        <p:spPr>
          <a:xfrm>
            <a:off x="3974262" y="2220443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0"/>
                </a:moveTo>
                <a:lnTo>
                  <a:pt x="1800002" y="1800006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" name="bk object 66"/>
          <p:cNvSpPr/>
          <p:nvPr/>
        </p:nvSpPr>
        <p:spPr>
          <a:xfrm>
            <a:off x="7574267" y="5820453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0"/>
                </a:moveTo>
                <a:lnTo>
                  <a:pt x="1800002" y="1800002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" name="bk object 67"/>
          <p:cNvSpPr/>
          <p:nvPr/>
        </p:nvSpPr>
        <p:spPr>
          <a:xfrm>
            <a:off x="11174272" y="9420459"/>
            <a:ext cx="1272540" cy="1271905"/>
          </a:xfrm>
          <a:custGeom>
            <a:avLst/>
            <a:gdLst/>
            <a:ahLst/>
            <a:cxnLst/>
            <a:rect l="l" t="t" r="r" b="b"/>
            <a:pathLst>
              <a:path w="1272540" h="1271904">
                <a:moveTo>
                  <a:pt x="0" y="0"/>
                </a:moveTo>
                <a:lnTo>
                  <a:pt x="1271544" y="1271544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" name="bk object 68"/>
          <p:cNvSpPr/>
          <p:nvPr/>
        </p:nvSpPr>
        <p:spPr>
          <a:xfrm>
            <a:off x="8954510" y="700"/>
            <a:ext cx="420370" cy="419734"/>
          </a:xfrm>
          <a:custGeom>
            <a:avLst/>
            <a:gdLst/>
            <a:ahLst/>
            <a:cxnLst/>
            <a:rect l="l" t="t" r="r" b="b"/>
            <a:pathLst>
              <a:path w="420370" h="419734">
                <a:moveTo>
                  <a:pt x="0" y="0"/>
                </a:moveTo>
                <a:lnTo>
                  <a:pt x="419760" y="419741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" name="bk object 69"/>
          <p:cNvSpPr/>
          <p:nvPr/>
        </p:nvSpPr>
        <p:spPr>
          <a:xfrm>
            <a:off x="11174272" y="2220443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0"/>
                </a:moveTo>
                <a:lnTo>
                  <a:pt x="1800002" y="1800006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" name="bk object 70"/>
          <p:cNvSpPr/>
          <p:nvPr/>
        </p:nvSpPr>
        <p:spPr>
          <a:xfrm>
            <a:off x="14774278" y="5820453"/>
            <a:ext cx="346075" cy="346075"/>
          </a:xfrm>
          <a:custGeom>
            <a:avLst/>
            <a:gdLst/>
            <a:ahLst/>
            <a:cxnLst/>
            <a:rect l="l" t="t" r="r" b="b"/>
            <a:pathLst>
              <a:path w="346075" h="346075">
                <a:moveTo>
                  <a:pt x="0" y="0"/>
                </a:moveTo>
                <a:lnTo>
                  <a:pt x="345706" y="345706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" name="bk object 71"/>
          <p:cNvSpPr/>
          <p:nvPr/>
        </p:nvSpPr>
        <p:spPr>
          <a:xfrm>
            <a:off x="2850" y="3649037"/>
            <a:ext cx="371475" cy="371475"/>
          </a:xfrm>
          <a:custGeom>
            <a:avLst/>
            <a:gdLst/>
            <a:ahLst/>
            <a:cxnLst/>
            <a:rect l="l" t="t" r="r" b="b"/>
            <a:pathLst>
              <a:path w="371475" h="371475">
                <a:moveTo>
                  <a:pt x="0" y="0"/>
                </a:moveTo>
                <a:lnTo>
                  <a:pt x="371395" y="371412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" name="bk object 72"/>
          <p:cNvSpPr/>
          <p:nvPr/>
        </p:nvSpPr>
        <p:spPr>
          <a:xfrm>
            <a:off x="2174248" y="5820453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0"/>
                </a:moveTo>
                <a:lnTo>
                  <a:pt x="1800013" y="1800002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" name="bk object 73"/>
          <p:cNvSpPr/>
          <p:nvPr/>
        </p:nvSpPr>
        <p:spPr>
          <a:xfrm>
            <a:off x="5774264" y="9420459"/>
            <a:ext cx="1272540" cy="1271905"/>
          </a:xfrm>
          <a:custGeom>
            <a:avLst/>
            <a:gdLst/>
            <a:ahLst/>
            <a:cxnLst/>
            <a:rect l="l" t="t" r="r" b="b"/>
            <a:pathLst>
              <a:path w="1272540" h="1271904">
                <a:moveTo>
                  <a:pt x="0" y="0"/>
                </a:moveTo>
                <a:lnTo>
                  <a:pt x="1271544" y="1271544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" name="bk object 74"/>
          <p:cNvSpPr/>
          <p:nvPr/>
        </p:nvSpPr>
        <p:spPr>
          <a:xfrm>
            <a:off x="3554512" y="700"/>
            <a:ext cx="420370" cy="419734"/>
          </a:xfrm>
          <a:custGeom>
            <a:avLst/>
            <a:gdLst/>
            <a:ahLst/>
            <a:cxnLst/>
            <a:rect l="l" t="t" r="r" b="b"/>
            <a:pathLst>
              <a:path w="420370" h="419734">
                <a:moveTo>
                  <a:pt x="0" y="0"/>
                </a:moveTo>
                <a:lnTo>
                  <a:pt x="419749" y="419741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" name="bk object 75"/>
          <p:cNvSpPr/>
          <p:nvPr/>
        </p:nvSpPr>
        <p:spPr>
          <a:xfrm>
            <a:off x="5774264" y="2220443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0"/>
                </a:moveTo>
                <a:lnTo>
                  <a:pt x="1800002" y="1800006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" name="bk object 76"/>
          <p:cNvSpPr/>
          <p:nvPr/>
        </p:nvSpPr>
        <p:spPr>
          <a:xfrm>
            <a:off x="9374270" y="5820453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0"/>
                </a:moveTo>
                <a:lnTo>
                  <a:pt x="1800002" y="1800002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" name="bk object 77"/>
          <p:cNvSpPr/>
          <p:nvPr/>
        </p:nvSpPr>
        <p:spPr>
          <a:xfrm>
            <a:off x="12974276" y="9420459"/>
            <a:ext cx="1272540" cy="1271905"/>
          </a:xfrm>
          <a:custGeom>
            <a:avLst/>
            <a:gdLst/>
            <a:ahLst/>
            <a:cxnLst/>
            <a:rect l="l" t="t" r="r" b="b"/>
            <a:pathLst>
              <a:path w="1272540" h="1271904">
                <a:moveTo>
                  <a:pt x="0" y="0"/>
                </a:moveTo>
                <a:lnTo>
                  <a:pt x="1271544" y="1271544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" name="bk object 78"/>
          <p:cNvSpPr/>
          <p:nvPr/>
        </p:nvSpPr>
        <p:spPr>
          <a:xfrm>
            <a:off x="10754512" y="700"/>
            <a:ext cx="420370" cy="419734"/>
          </a:xfrm>
          <a:custGeom>
            <a:avLst/>
            <a:gdLst/>
            <a:ahLst/>
            <a:cxnLst/>
            <a:rect l="l" t="t" r="r" b="b"/>
            <a:pathLst>
              <a:path w="420370" h="419734">
                <a:moveTo>
                  <a:pt x="0" y="0"/>
                </a:moveTo>
                <a:lnTo>
                  <a:pt x="419760" y="419741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" name="bk object 79"/>
          <p:cNvSpPr/>
          <p:nvPr/>
        </p:nvSpPr>
        <p:spPr>
          <a:xfrm>
            <a:off x="12974276" y="2220443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0"/>
                </a:moveTo>
                <a:lnTo>
                  <a:pt x="1800002" y="1800006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" name="bk object 80"/>
          <p:cNvSpPr/>
          <p:nvPr/>
        </p:nvSpPr>
        <p:spPr>
          <a:xfrm>
            <a:off x="374245" y="9420459"/>
            <a:ext cx="1272540" cy="1271905"/>
          </a:xfrm>
          <a:custGeom>
            <a:avLst/>
            <a:gdLst/>
            <a:ahLst/>
            <a:cxnLst/>
            <a:rect l="l" t="t" r="r" b="b"/>
            <a:pathLst>
              <a:path w="1272539" h="1271904">
                <a:moveTo>
                  <a:pt x="0" y="0"/>
                </a:moveTo>
                <a:lnTo>
                  <a:pt x="1271566" y="1271544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" name="bk object 81"/>
          <p:cNvSpPr/>
          <p:nvPr/>
        </p:nvSpPr>
        <p:spPr>
          <a:xfrm>
            <a:off x="374245" y="2220443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0"/>
                </a:moveTo>
                <a:lnTo>
                  <a:pt x="1800002" y="1800006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" name="bk object 82"/>
          <p:cNvSpPr/>
          <p:nvPr/>
        </p:nvSpPr>
        <p:spPr>
          <a:xfrm>
            <a:off x="3974262" y="5820453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0"/>
                </a:moveTo>
                <a:lnTo>
                  <a:pt x="1800002" y="1800002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" name="bk object 83"/>
          <p:cNvSpPr/>
          <p:nvPr/>
        </p:nvSpPr>
        <p:spPr>
          <a:xfrm>
            <a:off x="7574267" y="9420459"/>
            <a:ext cx="1272540" cy="1271905"/>
          </a:xfrm>
          <a:custGeom>
            <a:avLst/>
            <a:gdLst/>
            <a:ahLst/>
            <a:cxnLst/>
            <a:rect l="l" t="t" r="r" b="b"/>
            <a:pathLst>
              <a:path w="1272540" h="1271904">
                <a:moveTo>
                  <a:pt x="0" y="0"/>
                </a:moveTo>
                <a:lnTo>
                  <a:pt x="1271544" y="1271544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" name="bk object 84"/>
          <p:cNvSpPr/>
          <p:nvPr/>
        </p:nvSpPr>
        <p:spPr>
          <a:xfrm>
            <a:off x="5354504" y="700"/>
            <a:ext cx="420370" cy="419734"/>
          </a:xfrm>
          <a:custGeom>
            <a:avLst/>
            <a:gdLst/>
            <a:ahLst/>
            <a:cxnLst/>
            <a:rect l="l" t="t" r="r" b="b"/>
            <a:pathLst>
              <a:path w="420370" h="419734">
                <a:moveTo>
                  <a:pt x="0" y="0"/>
                </a:moveTo>
                <a:lnTo>
                  <a:pt x="419760" y="419741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" name="bk object 85"/>
          <p:cNvSpPr/>
          <p:nvPr/>
        </p:nvSpPr>
        <p:spPr>
          <a:xfrm>
            <a:off x="7574267" y="2220443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0"/>
                </a:moveTo>
                <a:lnTo>
                  <a:pt x="1800002" y="1800006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" name="bk object 86"/>
          <p:cNvSpPr/>
          <p:nvPr/>
        </p:nvSpPr>
        <p:spPr>
          <a:xfrm>
            <a:off x="11174272" y="5820453"/>
            <a:ext cx="1800225" cy="1800225"/>
          </a:xfrm>
          <a:custGeom>
            <a:avLst/>
            <a:gdLst/>
            <a:ahLst/>
            <a:cxnLst/>
            <a:rect l="l" t="t" r="r" b="b"/>
            <a:pathLst>
              <a:path w="1800225" h="1800225">
                <a:moveTo>
                  <a:pt x="0" y="0"/>
                </a:moveTo>
                <a:lnTo>
                  <a:pt x="1800002" y="1800002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" name="bk object 87"/>
          <p:cNvSpPr/>
          <p:nvPr/>
        </p:nvSpPr>
        <p:spPr>
          <a:xfrm>
            <a:off x="14774278" y="9420459"/>
            <a:ext cx="346075" cy="346075"/>
          </a:xfrm>
          <a:custGeom>
            <a:avLst/>
            <a:gdLst/>
            <a:ahLst/>
            <a:cxnLst/>
            <a:rect l="l" t="t" r="r" b="b"/>
            <a:pathLst>
              <a:path w="346075" h="346075">
                <a:moveTo>
                  <a:pt x="0" y="0"/>
                </a:moveTo>
                <a:lnTo>
                  <a:pt x="345706" y="345706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" name="bk object 88"/>
          <p:cNvSpPr/>
          <p:nvPr/>
        </p:nvSpPr>
        <p:spPr>
          <a:xfrm>
            <a:off x="12554515" y="700"/>
            <a:ext cx="420370" cy="419734"/>
          </a:xfrm>
          <a:custGeom>
            <a:avLst/>
            <a:gdLst/>
            <a:ahLst/>
            <a:cxnLst/>
            <a:rect l="l" t="t" r="r" b="b"/>
            <a:pathLst>
              <a:path w="420370" h="419734">
                <a:moveTo>
                  <a:pt x="0" y="0"/>
                </a:moveTo>
                <a:lnTo>
                  <a:pt x="419760" y="419741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" name="bk object 89"/>
          <p:cNvSpPr/>
          <p:nvPr/>
        </p:nvSpPr>
        <p:spPr>
          <a:xfrm>
            <a:off x="14774278" y="2220443"/>
            <a:ext cx="346075" cy="346075"/>
          </a:xfrm>
          <a:custGeom>
            <a:avLst/>
            <a:gdLst/>
            <a:ahLst/>
            <a:cxnLst/>
            <a:rect l="l" t="t" r="r" b="b"/>
            <a:pathLst>
              <a:path w="346075" h="346075">
                <a:moveTo>
                  <a:pt x="0" y="0"/>
                </a:moveTo>
                <a:lnTo>
                  <a:pt x="345706" y="345721"/>
                </a:lnTo>
              </a:path>
            </a:pathLst>
          </a:custGeom>
          <a:ln w="12600">
            <a:solidFill>
              <a:srgbClr val="E1EDE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68968" y="4383142"/>
            <a:ext cx="13787762" cy="1092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bg1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6285" y="2459482"/>
            <a:ext cx="1361312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5142738" y="9944862"/>
            <a:ext cx="484022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756285" y="9944862"/>
            <a:ext cx="3478911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3018290" y="9191936"/>
            <a:ext cx="1509394" cy="5340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 marL="12700">
              <a:lnSpc>
                <a:spcPts val="4600"/>
              </a:lnSpc>
            </a:pPr>
            <a:r>
              <a:rPr dirty="0" spc="-5"/>
              <a:t>ВИ</a:t>
            </a:r>
            <a:r>
              <a:rPr dirty="0"/>
              <a:t>Д</a:t>
            </a:r>
            <a:r>
              <a:rPr dirty="0" spc="5"/>
              <a:t> </a:t>
            </a:r>
            <a:fld id="{81D60167-4931-47E6-BA6A-407CBD079E47}" type="slidenum">
              <a:rPr dirty="0"/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slide" Target="slide1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image" Target="../media/image3.jpg"/><Relationship Id="rId4" Type="http://schemas.openxmlformats.org/officeDocument/2006/relationships/notesSlide" Target="../notesSlides/notesSlide2.xml"/><Relationship Id="rId5" Type="http://schemas.openxmlformats.org/officeDocument/2006/relationships/slide" Target="slide2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notesSlide" Target="../notesSlides/notesSlide3.xml"/><Relationship Id="rId4" Type="http://schemas.openxmlformats.org/officeDocument/2006/relationships/slide" Target="slide3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image" Target="../media/image6.jpg"/><Relationship Id="rId4" Type="http://schemas.openxmlformats.org/officeDocument/2006/relationships/notesSlide" Target="../notesSlides/notesSlide4.xml"/><Relationship Id="rId5" Type="http://schemas.openxmlformats.org/officeDocument/2006/relationships/slide" Target="slide4.xm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Relationship Id="rId3" Type="http://schemas.openxmlformats.org/officeDocument/2006/relationships/notesSlide" Target="../notesSlides/notesSlide5.xml"/><Relationship Id="rId4" Type="http://schemas.openxmlformats.org/officeDocument/2006/relationships/slide" Target="slide5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Relationship Id="rId3" Type="http://schemas.openxmlformats.org/officeDocument/2006/relationships/notesSlide" Target="../notesSlides/notesSlide6.xml"/><Relationship Id="rId4" Type="http://schemas.openxmlformats.org/officeDocument/2006/relationships/slide" Target="slide6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Relationship Id="rId3" Type="http://schemas.openxmlformats.org/officeDocument/2006/relationships/image" Target="../media/image10.jpg"/><Relationship Id="rId4" Type="http://schemas.openxmlformats.org/officeDocument/2006/relationships/notesSlide" Target="../notesSlides/notesSlide7.xml"/><Relationship Id="rId5" Type="http://schemas.openxmlformats.org/officeDocument/2006/relationships/slide" Target="slide7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Relationship Id="rId3" Type="http://schemas.openxmlformats.org/officeDocument/2006/relationships/image" Target="../media/image12.jpg"/><Relationship Id="rId4" Type="http://schemas.openxmlformats.org/officeDocument/2006/relationships/notesSlide" Target="../notesSlides/notesSlide8.xml"/><Relationship Id="rId5" Type="http://schemas.openxmlformats.org/officeDocument/2006/relationships/slide" Target="slide8.xm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g"/><Relationship Id="rId3" Type="http://schemas.openxmlformats.org/officeDocument/2006/relationships/image" Target="../media/image14.jpg"/><Relationship Id="rId4" Type="http://schemas.openxmlformats.org/officeDocument/2006/relationships/notesSlide" Target="../notesSlides/notesSlide9.xml"/><Relationship Id="rId5" Type="http://schemas.openxmlformats.org/officeDocument/2006/relationships/slide" Target="slide9.xm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g"/><Relationship Id="rId3" Type="http://schemas.openxmlformats.org/officeDocument/2006/relationships/notesSlide" Target="../notesSlides/notesSlide10.xml"/><Relationship Id="rId4" Type="http://schemas.openxmlformats.org/officeDocument/2006/relationships/slide" Target="slide10.xm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g"/><Relationship Id="rId3" Type="http://schemas.openxmlformats.org/officeDocument/2006/relationships/notesSlide" Target="../notesSlides/notesSlide11.xml"/><Relationship Id="rId4" Type="http://schemas.openxmlformats.org/officeDocument/2006/relationships/slide" Target="slide11.xml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g"/><Relationship Id="rId3" Type="http://schemas.openxmlformats.org/officeDocument/2006/relationships/image" Target="../media/image18.jpg"/><Relationship Id="rId4" Type="http://schemas.openxmlformats.org/officeDocument/2006/relationships/notesSlide" Target="../notesSlides/notesSlide12.xml"/><Relationship Id="rId5" Type="http://schemas.openxmlformats.org/officeDocument/2006/relationships/slide" Target="slide12.xml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g"/><Relationship Id="rId3" Type="http://schemas.openxmlformats.org/officeDocument/2006/relationships/image" Target="../media/image20.jpg"/><Relationship Id="rId4" Type="http://schemas.openxmlformats.org/officeDocument/2006/relationships/notesSlide" Target="../notesSlides/notesSlide13.xml"/><Relationship Id="rId5" Type="http://schemas.openxmlformats.org/officeDocument/2006/relationships/slide" Target="slide13.xml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g"/><Relationship Id="rId3" Type="http://schemas.openxmlformats.org/officeDocument/2006/relationships/notesSlide" Target="../notesSlides/notesSlide14.xml"/><Relationship Id="rId4" Type="http://schemas.openxmlformats.org/officeDocument/2006/relationships/slide" Target="slide14.xml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g"/><Relationship Id="rId3" Type="http://schemas.openxmlformats.org/officeDocument/2006/relationships/image" Target="../media/image23.jpg"/><Relationship Id="rId4" Type="http://schemas.openxmlformats.org/officeDocument/2006/relationships/notesSlide" Target="../notesSlides/notesSlide15.xml"/><Relationship Id="rId5" Type="http://schemas.openxmlformats.org/officeDocument/2006/relationships/slide" Target="slide15.xml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g"/><Relationship Id="rId3" Type="http://schemas.openxmlformats.org/officeDocument/2006/relationships/image" Target="../media/image25.jpg"/><Relationship Id="rId4" Type="http://schemas.openxmlformats.org/officeDocument/2006/relationships/notesSlide" Target="../notesSlides/notesSlide16.xml"/><Relationship Id="rId5" Type="http://schemas.openxmlformats.org/officeDocument/2006/relationships/slide" Target="slide16.xml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g"/><Relationship Id="rId3" Type="http://schemas.openxmlformats.org/officeDocument/2006/relationships/notesSlide" Target="../notesSlides/notesSlide17.xml"/><Relationship Id="rId4" Type="http://schemas.openxmlformats.org/officeDocument/2006/relationships/slide" Target="slide17.xml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g"/><Relationship Id="rId3" Type="http://schemas.openxmlformats.org/officeDocument/2006/relationships/image" Target="../media/image28.jpg"/><Relationship Id="rId4" Type="http://schemas.openxmlformats.org/officeDocument/2006/relationships/notesSlide" Target="../notesSlides/notesSlide18.xml"/><Relationship Id="rId5" Type="http://schemas.openxmlformats.org/officeDocument/2006/relationships/slide" Target="slide18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8254365" marR="5080" indent="40640">
              <a:lnSpc>
                <a:spcPts val="4400"/>
              </a:lnSpc>
              <a:tabLst>
                <a:tab pos="8790305" algn="l"/>
                <a:tab pos="9324340" algn="l"/>
              </a:tabLst>
            </a:pPr>
            <a:r>
              <a:rPr dirty="0" spc="-254"/>
              <a:t>3</a:t>
            </a:r>
            <a:r>
              <a:rPr dirty="0" spc="-685"/>
              <a:t> </a:t>
            </a:r>
            <a:r>
              <a:rPr dirty="0" spc="85"/>
              <a:t>D</a:t>
            </a:r>
            <a:r>
              <a:rPr dirty="0"/>
              <a:t>	</a:t>
            </a:r>
            <a:r>
              <a:rPr dirty="0" spc="185"/>
              <a:t>в</a:t>
            </a:r>
            <a:r>
              <a:rPr dirty="0" spc="-675"/>
              <a:t> </a:t>
            </a:r>
            <a:r>
              <a:rPr dirty="0" spc="-50"/>
              <a:t>и</a:t>
            </a:r>
            <a:r>
              <a:rPr dirty="0" spc="-675"/>
              <a:t> </a:t>
            </a:r>
            <a:r>
              <a:rPr dirty="0" spc="170"/>
              <a:t>з</a:t>
            </a:r>
            <a:r>
              <a:rPr dirty="0" spc="-675"/>
              <a:t> </a:t>
            </a:r>
            <a:r>
              <a:rPr dirty="0" spc="105"/>
              <a:t>у</a:t>
            </a:r>
            <a:r>
              <a:rPr dirty="0" spc="-675"/>
              <a:t> </a:t>
            </a:r>
            <a:r>
              <a:rPr dirty="0" spc="150"/>
              <a:t>а</a:t>
            </a:r>
            <a:r>
              <a:rPr dirty="0" spc="-675"/>
              <a:t> </a:t>
            </a:r>
            <a:r>
              <a:rPr dirty="0" spc="45"/>
              <a:t>л</a:t>
            </a:r>
            <a:r>
              <a:rPr dirty="0" spc="-675"/>
              <a:t> </a:t>
            </a:r>
            <a:r>
              <a:rPr dirty="0" spc="-50"/>
              <a:t>и</a:t>
            </a:r>
            <a:r>
              <a:rPr dirty="0" spc="-675"/>
              <a:t> </a:t>
            </a:r>
            <a:r>
              <a:rPr dirty="0" spc="170"/>
              <a:t>з</a:t>
            </a:r>
            <a:r>
              <a:rPr dirty="0" spc="-675"/>
              <a:t> </a:t>
            </a:r>
            <a:r>
              <a:rPr dirty="0" spc="150"/>
              <a:t>а</a:t>
            </a:r>
            <a:r>
              <a:rPr dirty="0" spc="-675"/>
              <a:t> </a:t>
            </a:r>
            <a:r>
              <a:rPr dirty="0" spc="-135"/>
              <a:t>ц</a:t>
            </a:r>
            <a:r>
              <a:rPr dirty="0" spc="-675"/>
              <a:t> </a:t>
            </a:r>
            <a:r>
              <a:rPr dirty="0" spc="-50"/>
              <a:t>и</a:t>
            </a:r>
            <a:r>
              <a:rPr dirty="0" spc="-675"/>
              <a:t> </a:t>
            </a:r>
            <a:r>
              <a:rPr dirty="0" spc="-50"/>
              <a:t>и</a:t>
            </a:r>
            <a:r>
              <a:rPr dirty="0" spc="-30"/>
              <a:t> </a:t>
            </a:r>
            <a:r>
              <a:rPr dirty="0"/>
              <a:t>к	</a:t>
            </a:r>
            <a:r>
              <a:rPr dirty="0" spc="495"/>
              <a:t>дизай</a:t>
            </a:r>
            <a:r>
              <a:rPr dirty="0"/>
              <a:t>н</a:t>
            </a:r>
            <a:r>
              <a:rPr dirty="0" spc="-760"/>
              <a:t> </a:t>
            </a:r>
            <a:r>
              <a:rPr dirty="0" spc="-395"/>
              <a:t>-</a:t>
            </a:r>
            <a:r>
              <a:rPr dirty="0" spc="-790"/>
              <a:t> </a:t>
            </a:r>
            <a:r>
              <a:rPr dirty="0" spc="-105"/>
              <a:t>п</a:t>
            </a:r>
            <a:r>
              <a:rPr dirty="0" spc="-705"/>
              <a:t> </a:t>
            </a:r>
            <a:r>
              <a:rPr dirty="0" spc="25"/>
              <a:t>р</a:t>
            </a:r>
            <a:r>
              <a:rPr dirty="0" spc="-705"/>
              <a:t> </a:t>
            </a:r>
            <a:r>
              <a:rPr dirty="0" spc="20"/>
              <a:t>о</a:t>
            </a:r>
            <a:r>
              <a:rPr dirty="0" spc="-705"/>
              <a:t> </a:t>
            </a:r>
            <a:r>
              <a:rPr dirty="0" spc="40"/>
              <a:t>е</a:t>
            </a:r>
            <a:r>
              <a:rPr dirty="0" spc="-705"/>
              <a:t> </a:t>
            </a:r>
            <a:r>
              <a:rPr dirty="0"/>
              <a:t>к</a:t>
            </a:r>
            <a:r>
              <a:rPr dirty="0" spc="-705"/>
              <a:t> </a:t>
            </a:r>
            <a:r>
              <a:rPr dirty="0" spc="-100"/>
              <a:t>т</a:t>
            </a:r>
            <a:r>
              <a:rPr dirty="0" spc="-705"/>
              <a:t> </a:t>
            </a:r>
            <a:r>
              <a:rPr dirty="0" spc="105"/>
              <a:t>у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3285" y="5706500"/>
            <a:ext cx="5119370" cy="5975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  <a:tabLst>
                <a:tab pos="1973580" algn="l"/>
              </a:tabLst>
            </a:pPr>
            <a:r>
              <a:rPr dirty="0" sz="2000" spc="310">
                <a:solidFill>
                  <a:srgbClr val="EFEFEF"/>
                </a:solidFill>
                <a:latin typeface="Lucida Sans Unicode"/>
                <a:cs typeface="Lucida Sans Unicode"/>
              </a:rPr>
              <a:t>Московска</a:t>
            </a:r>
            <a:r>
              <a:rPr dirty="0" sz="2000" spc="30">
                <a:solidFill>
                  <a:srgbClr val="EFEFEF"/>
                </a:solidFill>
                <a:latin typeface="Lucida Sans Unicode"/>
                <a:cs typeface="Lucida Sans Unicode"/>
              </a:rPr>
              <a:t>я</a:t>
            </a:r>
            <a:r>
              <a:rPr dirty="0" sz="2000">
                <a:solidFill>
                  <a:srgbClr val="EFEFEF"/>
                </a:solidFill>
                <a:latin typeface="Lucida Sans Unicode"/>
                <a:cs typeface="Lucida Sans Unicode"/>
              </a:rPr>
              <a:t>	</a:t>
            </a:r>
            <a:r>
              <a:rPr dirty="0" sz="2000" spc="295">
                <a:solidFill>
                  <a:srgbClr val="EFEFEF"/>
                </a:solidFill>
                <a:latin typeface="Lucida Sans Unicode"/>
                <a:cs typeface="Lucida Sans Unicode"/>
              </a:rPr>
              <a:t>об</a:t>
            </a:r>
            <a:r>
              <a:rPr dirty="0" sz="2000" spc="20">
                <a:solidFill>
                  <a:srgbClr val="EFEFEF"/>
                </a:solidFill>
                <a:latin typeface="Lucida Sans Unicode"/>
                <a:cs typeface="Lucida Sans Unicode"/>
              </a:rPr>
              <a:t>л</a:t>
            </a:r>
            <a:r>
              <a:rPr dirty="0" sz="2000" spc="-350">
                <a:solidFill>
                  <a:srgbClr val="EFEFEF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-165">
                <a:solidFill>
                  <a:srgbClr val="EFEFEF"/>
                </a:solidFill>
                <a:latin typeface="Lucida Sans Unicode"/>
                <a:cs typeface="Lucida Sans Unicode"/>
              </a:rPr>
              <a:t>.</a:t>
            </a:r>
            <a:r>
              <a:rPr dirty="0" sz="2000" spc="145">
                <a:solidFill>
                  <a:srgbClr val="EFEFEF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-30">
                <a:solidFill>
                  <a:srgbClr val="EFEFEF"/>
                </a:solidFill>
                <a:latin typeface="Lucida Sans Unicode"/>
                <a:cs typeface="Lucida Sans Unicode"/>
              </a:rPr>
              <a:t>г</a:t>
            </a:r>
            <a:r>
              <a:rPr dirty="0" sz="2000" spc="-385">
                <a:solidFill>
                  <a:srgbClr val="EFEFEF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-165">
                <a:solidFill>
                  <a:srgbClr val="EFEFEF"/>
                </a:solidFill>
                <a:latin typeface="Lucida Sans Unicode"/>
                <a:cs typeface="Lucida Sans Unicode"/>
              </a:rPr>
              <a:t>.</a:t>
            </a:r>
            <a:r>
              <a:rPr dirty="0" sz="2000" spc="145">
                <a:solidFill>
                  <a:srgbClr val="EFEFEF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335">
                <a:solidFill>
                  <a:srgbClr val="EFEFEF"/>
                </a:solidFill>
                <a:latin typeface="Lucida Sans Unicode"/>
                <a:cs typeface="Lucida Sans Unicode"/>
              </a:rPr>
              <a:t>Люберц</a:t>
            </a:r>
            <a:r>
              <a:rPr dirty="0" sz="2000">
                <a:solidFill>
                  <a:srgbClr val="EFEFEF"/>
                </a:solidFill>
                <a:latin typeface="Lucida Sans Unicode"/>
                <a:cs typeface="Lucida Sans Unicode"/>
              </a:rPr>
              <a:t>ы</a:t>
            </a:r>
            <a:r>
              <a:rPr dirty="0" sz="2000" spc="-295">
                <a:solidFill>
                  <a:srgbClr val="EFEFEF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-165">
                <a:solidFill>
                  <a:srgbClr val="EFEFEF"/>
                </a:solidFill>
                <a:latin typeface="Lucida Sans Unicode"/>
                <a:cs typeface="Lucida Sans Unicode"/>
              </a:rPr>
              <a:t>,</a:t>
            </a:r>
            <a:r>
              <a:rPr dirty="0" sz="2000" spc="145">
                <a:solidFill>
                  <a:srgbClr val="EFEFEF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280">
                <a:solidFill>
                  <a:srgbClr val="EFEFEF"/>
                </a:solidFill>
                <a:latin typeface="Lucida Sans Unicode"/>
                <a:cs typeface="Lucida Sans Unicode"/>
              </a:rPr>
              <a:t>у</a:t>
            </a:r>
            <a:r>
              <a:rPr dirty="0" sz="2000" spc="35">
                <a:solidFill>
                  <a:srgbClr val="EFEFEF"/>
                </a:solidFill>
                <a:latin typeface="Lucida Sans Unicode"/>
                <a:cs typeface="Lucida Sans Unicode"/>
              </a:rPr>
              <a:t>л</a:t>
            </a:r>
            <a:r>
              <a:rPr dirty="0" sz="2000" spc="-380">
                <a:solidFill>
                  <a:srgbClr val="EFEFEF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-165">
                <a:solidFill>
                  <a:srgbClr val="EFEFEF"/>
                </a:solidFill>
                <a:latin typeface="Lucida Sans Unicode"/>
                <a:cs typeface="Lucida Sans Unicode"/>
              </a:rPr>
              <a:t>.</a:t>
            </a:r>
            <a:endParaRPr sz="2000">
              <a:latin typeface="Lucida Sans Unicode"/>
              <a:cs typeface="Lucida Sans Unicode"/>
            </a:endParaRPr>
          </a:p>
          <a:p>
            <a:pPr algn="ctr" marL="13970">
              <a:lnSpc>
                <a:spcPct val="100000"/>
              </a:lnSpc>
              <a:spcBef>
                <a:spcPts val="100"/>
              </a:spcBef>
            </a:pPr>
            <a:r>
              <a:rPr dirty="0" sz="2000" spc="325">
                <a:solidFill>
                  <a:srgbClr val="EFEFEF"/>
                </a:solidFill>
                <a:latin typeface="Lucida Sans Unicode"/>
                <a:cs typeface="Lucida Sans Unicode"/>
              </a:rPr>
              <a:t>Преображенска</a:t>
            </a:r>
            <a:r>
              <a:rPr dirty="0" sz="2000" spc="30">
                <a:solidFill>
                  <a:srgbClr val="EFEFEF"/>
                </a:solidFill>
                <a:latin typeface="Lucida Sans Unicode"/>
                <a:cs typeface="Lucida Sans Unicode"/>
              </a:rPr>
              <a:t>я</a:t>
            </a:r>
            <a:r>
              <a:rPr dirty="0" sz="2000" spc="-335">
                <a:solidFill>
                  <a:srgbClr val="EFEFEF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-165">
                <a:solidFill>
                  <a:srgbClr val="EFEFEF"/>
                </a:solidFill>
                <a:latin typeface="Lucida Sans Unicode"/>
                <a:cs typeface="Lucida Sans Unicode"/>
              </a:rPr>
              <a:t>,</a:t>
            </a:r>
            <a:r>
              <a:rPr dirty="0" sz="2000" spc="145">
                <a:solidFill>
                  <a:srgbClr val="EFEFEF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-55">
                <a:solidFill>
                  <a:srgbClr val="EFEFEF"/>
                </a:solidFill>
                <a:latin typeface="Lucida Sans Unicode"/>
                <a:cs typeface="Lucida Sans Unicode"/>
              </a:rPr>
              <a:t>д</a:t>
            </a:r>
            <a:r>
              <a:rPr dirty="0" sz="2000" spc="-315">
                <a:solidFill>
                  <a:srgbClr val="EFEFEF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-55">
                <a:solidFill>
                  <a:srgbClr val="EFEFEF"/>
                </a:solidFill>
                <a:latin typeface="Lucida Sans Unicode"/>
                <a:cs typeface="Lucida Sans Unicode"/>
              </a:rPr>
              <a:t>.</a:t>
            </a:r>
            <a:r>
              <a:rPr dirty="0" sz="2000" spc="-130">
                <a:solidFill>
                  <a:srgbClr val="EFEFEF"/>
                </a:solidFill>
                <a:latin typeface="Lucida Sans Unicode"/>
                <a:cs typeface="Lucida Sans Unicode"/>
              </a:rPr>
              <a:t>3</a:t>
            </a:r>
            <a:r>
              <a:rPr dirty="0" sz="2000" spc="-345">
                <a:solidFill>
                  <a:srgbClr val="EFEFEF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-165">
                <a:solidFill>
                  <a:srgbClr val="EFEFEF"/>
                </a:solidFill>
                <a:latin typeface="Lucida Sans Unicode"/>
                <a:cs typeface="Lucida Sans Unicode"/>
              </a:rPr>
              <a:t>,</a:t>
            </a:r>
            <a:r>
              <a:rPr dirty="0" sz="2000" spc="145">
                <a:solidFill>
                  <a:srgbClr val="EFEFEF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330">
                <a:solidFill>
                  <a:srgbClr val="EFEFEF"/>
                </a:solidFill>
                <a:latin typeface="Lucida Sans Unicode"/>
                <a:cs typeface="Lucida Sans Unicode"/>
              </a:rPr>
              <a:t>к</a:t>
            </a:r>
            <a:r>
              <a:rPr dirty="0" sz="2000" spc="50">
                <a:solidFill>
                  <a:srgbClr val="EFEFEF"/>
                </a:solidFill>
                <a:latin typeface="Lucida Sans Unicode"/>
                <a:cs typeface="Lucida Sans Unicode"/>
              </a:rPr>
              <a:t>в</a:t>
            </a:r>
            <a:r>
              <a:rPr dirty="0" sz="2000" spc="-355">
                <a:solidFill>
                  <a:srgbClr val="EFEFEF"/>
                </a:solidFill>
                <a:latin typeface="Lucida Sans Unicode"/>
                <a:cs typeface="Lucida Sans Unicode"/>
              </a:rPr>
              <a:t> </a:t>
            </a:r>
            <a:r>
              <a:rPr dirty="0" sz="2000" spc="-55">
                <a:solidFill>
                  <a:srgbClr val="EFEFEF"/>
                </a:solidFill>
                <a:latin typeface="Lucida Sans Unicode"/>
                <a:cs typeface="Lucida Sans Unicode"/>
              </a:rPr>
              <a:t>.</a:t>
            </a:r>
            <a:r>
              <a:rPr dirty="0" sz="2000" spc="325">
                <a:solidFill>
                  <a:srgbClr val="EFEFEF"/>
                </a:solidFill>
                <a:latin typeface="Lucida Sans Unicode"/>
                <a:cs typeface="Lucida Sans Unicode"/>
              </a:rPr>
              <a:t>9</a:t>
            </a:r>
            <a:r>
              <a:rPr dirty="0" sz="2000" spc="10">
                <a:solidFill>
                  <a:srgbClr val="EFEFEF"/>
                </a:solidFill>
                <a:latin typeface="Lucida Sans Unicode"/>
                <a:cs typeface="Lucida Sans Unicode"/>
              </a:rPr>
              <a:t>6</a:t>
            </a:r>
            <a:r>
              <a:rPr dirty="0" sz="2000" spc="-315">
                <a:solidFill>
                  <a:srgbClr val="EFEFEF"/>
                </a:solidFill>
                <a:latin typeface="Lucida Sans Unicode"/>
                <a:cs typeface="Lucida Sans Unicode"/>
              </a:rPr>
              <a:t> </a:t>
            </a:r>
            <a:endParaRPr sz="20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0052" y="9752722"/>
            <a:ext cx="7649845" cy="6781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4610" marR="4797425" indent="-42545">
              <a:lnSpc>
                <a:spcPct val="143900"/>
              </a:lnSpc>
            </a:pPr>
            <a:r>
              <a:rPr dirty="0" sz="1400" spc="215">
                <a:solidFill>
                  <a:srgbClr val="EFEFEF"/>
                </a:solidFill>
                <a:latin typeface="Century Gothic"/>
                <a:cs typeface="Century Gothic"/>
              </a:rPr>
              <a:t>Дизайне</a:t>
            </a:r>
            <a:r>
              <a:rPr dirty="0" sz="1400">
                <a:solidFill>
                  <a:srgbClr val="EFEFEF"/>
                </a:solidFill>
                <a:latin typeface="Century Gothic"/>
                <a:cs typeface="Century Gothic"/>
              </a:rPr>
              <a:t>р </a:t>
            </a:r>
            <a:r>
              <a:rPr dirty="0" sz="1400" spc="-70">
                <a:solidFill>
                  <a:srgbClr val="EFEFEF"/>
                </a:solidFill>
                <a:latin typeface="Century Gothic"/>
                <a:cs typeface="Century Gothic"/>
              </a:rPr>
              <a:t> </a:t>
            </a:r>
            <a:r>
              <a:rPr dirty="0" sz="1400" spc="195">
                <a:solidFill>
                  <a:srgbClr val="EFEFEF"/>
                </a:solidFill>
                <a:latin typeface="Century Gothic"/>
                <a:cs typeface="Century Gothic"/>
              </a:rPr>
              <a:t>Кузнецов</a:t>
            </a:r>
            <a:r>
              <a:rPr dirty="0" sz="1400">
                <a:solidFill>
                  <a:srgbClr val="EFEFEF"/>
                </a:solidFill>
                <a:latin typeface="Century Gothic"/>
                <a:cs typeface="Century Gothic"/>
              </a:rPr>
              <a:t>а </a:t>
            </a:r>
            <a:r>
              <a:rPr dirty="0" sz="1400" spc="10">
                <a:solidFill>
                  <a:srgbClr val="EFEFEF"/>
                </a:solidFill>
                <a:latin typeface="Century Gothic"/>
                <a:cs typeface="Century Gothic"/>
              </a:rPr>
              <a:t> </a:t>
            </a:r>
            <a:r>
              <a:rPr dirty="0" sz="1400">
                <a:solidFill>
                  <a:srgbClr val="EFEFEF"/>
                </a:solidFill>
                <a:latin typeface="Century Gothic"/>
                <a:cs typeface="Century Gothic"/>
              </a:rPr>
              <a:t>Л</a:t>
            </a:r>
            <a:r>
              <a:rPr dirty="0" sz="1400" spc="-195">
                <a:solidFill>
                  <a:srgbClr val="EFEFEF"/>
                </a:solidFill>
                <a:latin typeface="Century Gothic"/>
                <a:cs typeface="Century Gothic"/>
              </a:rPr>
              <a:t> </a:t>
            </a:r>
            <a:r>
              <a:rPr dirty="0" sz="1400" spc="-5">
                <a:solidFill>
                  <a:srgbClr val="EFEFEF"/>
                </a:solidFill>
                <a:latin typeface="Century Gothic"/>
                <a:cs typeface="Century Gothic"/>
              </a:rPr>
              <a:t>.</a:t>
            </a:r>
            <a:r>
              <a:rPr dirty="0" sz="1400" spc="180">
                <a:solidFill>
                  <a:srgbClr val="EFEFEF"/>
                </a:solidFill>
                <a:latin typeface="Century Gothic"/>
                <a:cs typeface="Century Gothic"/>
              </a:rPr>
              <a:t> </a:t>
            </a:r>
            <a:r>
              <a:rPr dirty="0" sz="1400" spc="155">
                <a:solidFill>
                  <a:srgbClr val="EFEFEF"/>
                </a:solidFill>
                <a:latin typeface="Century Gothic"/>
                <a:cs typeface="Century Gothic"/>
              </a:rPr>
              <a:t>Г</a:t>
            </a:r>
            <a:r>
              <a:rPr dirty="0" sz="1400" spc="-5">
                <a:solidFill>
                  <a:srgbClr val="EFEFEF"/>
                </a:solidFill>
                <a:latin typeface="Century Gothic"/>
                <a:cs typeface="Century Gothic"/>
              </a:rPr>
              <a:t>.</a:t>
            </a:r>
            <a:r>
              <a:rPr dirty="0" sz="1400" spc="-5">
                <a:solidFill>
                  <a:srgbClr val="EFEFEF"/>
                </a:solidFill>
                <a:latin typeface="Century Gothic"/>
                <a:cs typeface="Century Gothic"/>
              </a:rPr>
              <a:t> </a:t>
            </a:r>
            <a:r>
              <a:rPr dirty="0" sz="1400" spc="145">
                <a:solidFill>
                  <a:srgbClr val="EFEFEF"/>
                </a:solidFill>
                <a:latin typeface="Century Gothic"/>
                <a:cs typeface="Century Gothic"/>
              </a:rPr>
              <a:t>info</a:t>
            </a:r>
            <a:r>
              <a:rPr dirty="0" sz="1400">
                <a:solidFill>
                  <a:srgbClr val="EFEFEF"/>
                </a:solidFill>
                <a:latin typeface="Century Gothic"/>
                <a:cs typeface="Century Gothic"/>
              </a:rPr>
              <a:t>@</a:t>
            </a:r>
            <a:r>
              <a:rPr dirty="0" sz="1400" spc="-85">
                <a:solidFill>
                  <a:srgbClr val="EFEFEF"/>
                </a:solidFill>
                <a:latin typeface="Century Gothic"/>
                <a:cs typeface="Century Gothic"/>
              </a:rPr>
              <a:t> </a:t>
            </a:r>
            <a:r>
              <a:rPr dirty="0" sz="1400" spc="175">
                <a:solidFill>
                  <a:srgbClr val="EFEFEF"/>
                </a:solidFill>
                <a:latin typeface="Century Gothic"/>
                <a:cs typeface="Century Gothic"/>
              </a:rPr>
              <a:t>kkdesig</a:t>
            </a:r>
            <a:r>
              <a:rPr dirty="0" sz="1400" spc="-10">
                <a:solidFill>
                  <a:srgbClr val="EFEFEF"/>
                </a:solidFill>
                <a:latin typeface="Century Gothic"/>
                <a:cs typeface="Century Gothic"/>
              </a:rPr>
              <a:t>n</a:t>
            </a:r>
            <a:r>
              <a:rPr dirty="0" sz="1400" spc="-204">
                <a:solidFill>
                  <a:srgbClr val="EFEFEF"/>
                </a:solidFill>
                <a:latin typeface="Century Gothic"/>
                <a:cs typeface="Century Gothic"/>
              </a:rPr>
              <a:t> </a:t>
            </a:r>
            <a:r>
              <a:rPr dirty="0" sz="1400" spc="114">
                <a:solidFill>
                  <a:srgbClr val="EFEFEF"/>
                </a:solidFill>
                <a:latin typeface="Century Gothic"/>
                <a:cs typeface="Century Gothic"/>
              </a:rPr>
              <a:t>-</a:t>
            </a:r>
            <a:r>
              <a:rPr dirty="0" sz="1400" spc="155">
                <a:solidFill>
                  <a:srgbClr val="EFEFEF"/>
                </a:solidFill>
                <a:latin typeface="Century Gothic"/>
                <a:cs typeface="Century Gothic"/>
              </a:rPr>
              <a:t>studio</a:t>
            </a:r>
            <a:r>
              <a:rPr dirty="0" sz="1400" spc="75">
                <a:solidFill>
                  <a:srgbClr val="EFEFEF"/>
                </a:solidFill>
                <a:latin typeface="Century Gothic"/>
                <a:cs typeface="Century Gothic"/>
              </a:rPr>
              <a:t>.</a:t>
            </a:r>
            <a:r>
              <a:rPr dirty="0" sz="1400" spc="155">
                <a:solidFill>
                  <a:srgbClr val="EFEFEF"/>
                </a:solidFill>
                <a:latin typeface="Century Gothic"/>
                <a:cs typeface="Century Gothic"/>
              </a:rPr>
              <a:t>r</a:t>
            </a:r>
            <a:r>
              <a:rPr dirty="0" sz="1400">
                <a:solidFill>
                  <a:srgbClr val="EFEFEF"/>
                </a:solidFill>
                <a:latin typeface="Century Gothic"/>
                <a:cs typeface="Century Gothic"/>
              </a:rPr>
              <a:t>u</a:t>
            </a:r>
            <a:r>
              <a:rPr dirty="0" sz="1400" spc="-235">
                <a:solidFill>
                  <a:srgbClr val="EFEFEF"/>
                </a:solidFill>
                <a:latin typeface="Century Gothic"/>
                <a:cs typeface="Century Gothic"/>
              </a:rPr>
              <a:t> </a:t>
            </a:r>
            <a:endParaRPr sz="1400">
              <a:latin typeface="Century Gothic"/>
              <a:cs typeface="Century Gothic"/>
            </a:endParaRPr>
          </a:p>
          <a:p>
            <a:pPr algn="r" marR="5080">
              <a:lnSpc>
                <a:spcPts val="1445"/>
              </a:lnSpc>
            </a:pPr>
            <a:r>
              <a:rPr dirty="0" sz="1400" spc="190" i="1">
                <a:solidFill>
                  <a:srgbClr val="EFEFEF"/>
                </a:solidFill>
                <a:latin typeface="Century Gothic"/>
                <a:cs typeface="Century Gothic"/>
              </a:rPr>
              <a:t>202</a:t>
            </a:r>
            <a:r>
              <a:rPr dirty="0" sz="1400" i="1">
                <a:solidFill>
                  <a:srgbClr val="EFEFEF"/>
                </a:solidFill>
                <a:latin typeface="Century Gothic"/>
                <a:cs typeface="Century Gothic"/>
              </a:rPr>
              <a:t>2</a:t>
            </a:r>
            <a:r>
              <a:rPr dirty="0" sz="1400" spc="-195" i="1">
                <a:solidFill>
                  <a:srgbClr val="EFEFEF"/>
                </a:solidFill>
                <a:latin typeface="Century Gothic"/>
                <a:cs typeface="Century Gothic"/>
              </a:rPr>
              <a:t> </a:t>
            </a:r>
            <a:endParaRPr sz="14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8295" y="486684"/>
            <a:ext cx="7161706" cy="972001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7743071" y="486684"/>
            <a:ext cx="7161706" cy="97200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9374270" y="9131630"/>
            <a:ext cx="5746115" cy="665480"/>
          </a:xfrm>
          <a:custGeom>
            <a:avLst/>
            <a:gdLst/>
            <a:ahLst/>
            <a:cxnLst/>
            <a:rect l="l" t="t" r="r" b="b"/>
            <a:pathLst>
              <a:path w="5746115" h="665479">
                <a:moveTo>
                  <a:pt x="0" y="0"/>
                </a:moveTo>
                <a:lnTo>
                  <a:pt x="5745715" y="0"/>
                </a:lnTo>
                <a:lnTo>
                  <a:pt x="5745715" y="664993"/>
                </a:lnTo>
                <a:lnTo>
                  <a:pt x="0" y="664993"/>
                </a:lnTo>
                <a:lnTo>
                  <a:pt x="0" y="0"/>
                </a:lnTo>
              </a:path>
            </a:pathLst>
          </a:custGeom>
          <a:solidFill>
            <a:srgbClr val="4848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620054" y="8840531"/>
            <a:ext cx="3285490" cy="885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indent="3051175">
              <a:lnSpc>
                <a:spcPts val="1800"/>
              </a:lnSpc>
            </a:pPr>
            <a:r>
              <a:rPr dirty="0" sz="3550">
                <a:solidFill>
                  <a:srgbClr val="FFFFFF"/>
                </a:solidFill>
                <a:latin typeface="Centaur"/>
                <a:cs typeface="Centaur"/>
              </a:rPr>
              <a:t>ü</a:t>
            </a:r>
            <a:endParaRPr sz="3550">
              <a:latin typeface="Centaur"/>
              <a:cs typeface="Centaur"/>
            </a:endParaRPr>
          </a:p>
          <a:p>
            <a:pPr marL="12700">
              <a:lnSpc>
                <a:spcPts val="2350"/>
              </a:lnSpc>
            </a:pPr>
            <a:r>
              <a:rPr dirty="0" sz="4000" spc="-125">
                <a:solidFill>
                  <a:srgbClr val="FFFFFF"/>
                </a:solidFill>
                <a:latin typeface="Century Gothic"/>
                <a:cs typeface="Century Gothic"/>
              </a:rPr>
              <a:t>ПРИХОЖАЯ</a:t>
            </a:r>
            <a:endParaRPr sz="40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130254" y="9191936"/>
            <a:ext cx="1828800" cy="534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4600"/>
              </a:lnSpc>
            </a:pPr>
            <a:r>
              <a:rPr dirty="0" sz="4000" spc="-100">
                <a:solidFill>
                  <a:srgbClr val="FFFFFF"/>
                </a:solidFill>
                <a:latin typeface="Century Gothic"/>
                <a:cs typeface="Century Gothic"/>
              </a:rPr>
              <a:t>ВИ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Д</a:t>
            </a:r>
            <a:r>
              <a:rPr dirty="0" sz="4000" spc="-185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4000" spc="-95">
                <a:solidFill>
                  <a:srgbClr val="FFFFFF"/>
                </a:solidFill>
                <a:latin typeface="Century Gothic"/>
                <a:cs typeface="Century Gothic"/>
              </a:rPr>
              <a:t>1</a:t>
            </a:r>
            <a:r>
              <a:rPr dirty="0" sz="4000" spc="-114">
                <a:solidFill>
                  <a:srgbClr val="FFFFFF"/>
                </a:solidFill>
                <a:latin typeface="Century Gothic"/>
                <a:cs typeface="Century Gothic"/>
              </a:rPr>
              <a:t>,2</a:t>
            </a:r>
            <a:endParaRPr sz="4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48166" y="126684"/>
            <a:ext cx="10440015" cy="104400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9374270" y="9131630"/>
            <a:ext cx="5746115" cy="665480"/>
          </a:xfrm>
          <a:custGeom>
            <a:avLst/>
            <a:gdLst/>
            <a:ahLst/>
            <a:cxnLst/>
            <a:rect l="l" t="t" r="r" b="b"/>
            <a:pathLst>
              <a:path w="5746115" h="665479">
                <a:moveTo>
                  <a:pt x="0" y="0"/>
                </a:moveTo>
                <a:lnTo>
                  <a:pt x="5745715" y="0"/>
                </a:lnTo>
                <a:lnTo>
                  <a:pt x="5745715" y="664993"/>
                </a:lnTo>
                <a:lnTo>
                  <a:pt x="0" y="664993"/>
                </a:lnTo>
                <a:lnTo>
                  <a:pt x="0" y="0"/>
                </a:lnTo>
              </a:path>
            </a:pathLst>
          </a:custGeom>
          <a:solidFill>
            <a:srgbClr val="4848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9620054" y="8840531"/>
            <a:ext cx="3285490" cy="885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indent="3051175">
              <a:lnSpc>
                <a:spcPts val="1800"/>
              </a:lnSpc>
            </a:pPr>
            <a:r>
              <a:rPr dirty="0" sz="3550">
                <a:solidFill>
                  <a:srgbClr val="FFFFFF"/>
                </a:solidFill>
                <a:latin typeface="Centaur"/>
                <a:cs typeface="Centaur"/>
              </a:rPr>
              <a:t>ü</a:t>
            </a:r>
            <a:endParaRPr sz="3550">
              <a:latin typeface="Centaur"/>
              <a:cs typeface="Centaur"/>
            </a:endParaRPr>
          </a:p>
          <a:p>
            <a:pPr marL="12700">
              <a:lnSpc>
                <a:spcPts val="2350"/>
              </a:lnSpc>
            </a:pPr>
            <a:r>
              <a:rPr dirty="0" sz="4000" spc="-125">
                <a:solidFill>
                  <a:srgbClr val="FFFFFF"/>
                </a:solidFill>
                <a:latin typeface="Century Gothic"/>
                <a:cs typeface="Century Gothic"/>
              </a:rPr>
              <a:t>ПРИХОЖАЯ</a:t>
            </a:r>
            <a:endParaRPr sz="40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130254" y="9191936"/>
            <a:ext cx="1447165" cy="534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4600"/>
              </a:lnSpc>
            </a:pPr>
            <a:r>
              <a:rPr dirty="0" sz="4000" spc="-100">
                <a:solidFill>
                  <a:srgbClr val="FFFFFF"/>
                </a:solidFill>
                <a:latin typeface="Century Gothic"/>
                <a:cs typeface="Century Gothic"/>
              </a:rPr>
              <a:t>ВИ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Д</a:t>
            </a:r>
            <a:r>
              <a:rPr dirty="0" sz="4000" spc="-185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3</a:t>
            </a:r>
            <a:endParaRPr sz="4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698287" y="1746686"/>
            <a:ext cx="7200010" cy="720001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41072" y="1746686"/>
            <a:ext cx="7200010" cy="720001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9374270" y="9131630"/>
            <a:ext cx="5746115" cy="665480"/>
          </a:xfrm>
          <a:custGeom>
            <a:avLst/>
            <a:gdLst/>
            <a:ahLst/>
            <a:cxnLst/>
            <a:rect l="l" t="t" r="r" b="b"/>
            <a:pathLst>
              <a:path w="5746115" h="665479">
                <a:moveTo>
                  <a:pt x="0" y="0"/>
                </a:moveTo>
                <a:lnTo>
                  <a:pt x="5745715" y="0"/>
                </a:lnTo>
                <a:lnTo>
                  <a:pt x="5745715" y="664993"/>
                </a:lnTo>
                <a:lnTo>
                  <a:pt x="0" y="664993"/>
                </a:lnTo>
                <a:lnTo>
                  <a:pt x="0" y="0"/>
                </a:lnTo>
              </a:path>
            </a:pathLst>
          </a:custGeom>
          <a:solidFill>
            <a:srgbClr val="4848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620054" y="8840531"/>
            <a:ext cx="2100580" cy="885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indent="1866900">
              <a:lnSpc>
                <a:spcPts val="1800"/>
              </a:lnSpc>
            </a:pPr>
            <a:r>
              <a:rPr dirty="0" sz="3550">
                <a:solidFill>
                  <a:srgbClr val="FFFFFF"/>
                </a:solidFill>
                <a:latin typeface="Centaur"/>
                <a:cs typeface="Centaur"/>
              </a:rPr>
              <a:t>ü</a:t>
            </a:r>
            <a:endParaRPr sz="3550">
              <a:latin typeface="Centaur"/>
              <a:cs typeface="Centaur"/>
            </a:endParaRPr>
          </a:p>
          <a:p>
            <a:pPr marL="12700">
              <a:lnSpc>
                <a:spcPts val="2350"/>
              </a:lnSpc>
            </a:pP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КУХНЯ</a:t>
            </a:r>
            <a:endParaRPr sz="40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150890" y="9191936"/>
            <a:ext cx="1913255" cy="534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4600"/>
              </a:lnSpc>
            </a:pPr>
            <a:r>
              <a:rPr dirty="0" sz="4000" spc="-5">
                <a:solidFill>
                  <a:srgbClr val="FFFFFF"/>
                </a:solidFill>
                <a:latin typeface="Century Gothic"/>
                <a:cs typeface="Century Gothic"/>
              </a:rPr>
              <a:t>ВИ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Д</a:t>
            </a: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4000" spc="-5">
                <a:solidFill>
                  <a:srgbClr val="FFFFFF"/>
                </a:solidFill>
                <a:latin typeface="Century Gothic"/>
                <a:cs typeface="Century Gothic"/>
              </a:rPr>
              <a:t>1</a:t>
            </a:r>
            <a:r>
              <a:rPr dirty="0" sz="4000" spc="-25">
                <a:solidFill>
                  <a:srgbClr val="FFFFFF"/>
                </a:solidFill>
                <a:latin typeface="Century Gothic"/>
                <a:cs typeface="Century Gothic"/>
              </a:rPr>
              <a:t>,2</a:t>
            </a:r>
            <a:endParaRPr sz="4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61794" y="126684"/>
            <a:ext cx="8619277" cy="104400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9374270" y="9131630"/>
            <a:ext cx="5746115" cy="665480"/>
          </a:xfrm>
          <a:custGeom>
            <a:avLst/>
            <a:gdLst/>
            <a:ahLst/>
            <a:cxnLst/>
            <a:rect l="l" t="t" r="r" b="b"/>
            <a:pathLst>
              <a:path w="5746115" h="665479">
                <a:moveTo>
                  <a:pt x="0" y="0"/>
                </a:moveTo>
                <a:lnTo>
                  <a:pt x="5745715" y="0"/>
                </a:lnTo>
                <a:lnTo>
                  <a:pt x="5745715" y="664993"/>
                </a:lnTo>
                <a:lnTo>
                  <a:pt x="0" y="664993"/>
                </a:lnTo>
                <a:lnTo>
                  <a:pt x="0" y="0"/>
                </a:lnTo>
              </a:path>
            </a:pathLst>
          </a:custGeom>
          <a:solidFill>
            <a:srgbClr val="4848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9620054" y="8840531"/>
            <a:ext cx="2100580" cy="885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indent="1866900">
              <a:lnSpc>
                <a:spcPts val="1800"/>
              </a:lnSpc>
            </a:pPr>
            <a:r>
              <a:rPr dirty="0" sz="3550">
                <a:solidFill>
                  <a:srgbClr val="FFFFFF"/>
                </a:solidFill>
                <a:latin typeface="Centaur"/>
                <a:cs typeface="Centaur"/>
              </a:rPr>
              <a:t>ü</a:t>
            </a:r>
            <a:endParaRPr sz="3550">
              <a:latin typeface="Centaur"/>
              <a:cs typeface="Centaur"/>
            </a:endParaRPr>
          </a:p>
          <a:p>
            <a:pPr marL="12700">
              <a:lnSpc>
                <a:spcPts val="2350"/>
              </a:lnSpc>
            </a:pP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КУХНЯ</a:t>
            </a:r>
            <a:endParaRPr sz="40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150890" y="9191936"/>
            <a:ext cx="1509395" cy="534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4600"/>
              </a:lnSpc>
            </a:pPr>
            <a:r>
              <a:rPr dirty="0" sz="4000" spc="-5">
                <a:solidFill>
                  <a:srgbClr val="FFFFFF"/>
                </a:solidFill>
                <a:latin typeface="Century Gothic"/>
                <a:cs typeface="Century Gothic"/>
              </a:rPr>
              <a:t>ВИ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Д</a:t>
            </a: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2</a:t>
            </a:r>
            <a:endParaRPr sz="4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7852" y="126684"/>
            <a:ext cx="13050019" cy="104400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9374270" y="9131630"/>
            <a:ext cx="5746115" cy="665480"/>
          </a:xfrm>
          <a:custGeom>
            <a:avLst/>
            <a:gdLst/>
            <a:ahLst/>
            <a:cxnLst/>
            <a:rect l="l" t="t" r="r" b="b"/>
            <a:pathLst>
              <a:path w="5746115" h="665479">
                <a:moveTo>
                  <a:pt x="0" y="0"/>
                </a:moveTo>
                <a:lnTo>
                  <a:pt x="5745715" y="0"/>
                </a:lnTo>
                <a:lnTo>
                  <a:pt x="5745715" y="664993"/>
                </a:lnTo>
                <a:lnTo>
                  <a:pt x="0" y="664993"/>
                </a:lnTo>
                <a:lnTo>
                  <a:pt x="0" y="0"/>
                </a:lnTo>
              </a:path>
            </a:pathLst>
          </a:custGeom>
          <a:solidFill>
            <a:srgbClr val="4848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9620054" y="8840531"/>
            <a:ext cx="2100580" cy="885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indent="1866900">
              <a:lnSpc>
                <a:spcPts val="1800"/>
              </a:lnSpc>
            </a:pPr>
            <a:r>
              <a:rPr dirty="0" sz="3550">
                <a:solidFill>
                  <a:srgbClr val="FFFFFF"/>
                </a:solidFill>
                <a:latin typeface="Centaur"/>
                <a:cs typeface="Centaur"/>
              </a:rPr>
              <a:t>ü</a:t>
            </a:r>
            <a:endParaRPr sz="3550">
              <a:latin typeface="Centaur"/>
              <a:cs typeface="Centaur"/>
            </a:endParaRPr>
          </a:p>
          <a:p>
            <a:pPr marL="12700">
              <a:lnSpc>
                <a:spcPts val="2350"/>
              </a:lnSpc>
            </a:pP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КУХНЯ</a:t>
            </a:r>
            <a:endParaRPr sz="40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150890" y="9191936"/>
            <a:ext cx="1509395" cy="534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4600"/>
              </a:lnSpc>
            </a:pPr>
            <a:r>
              <a:rPr dirty="0" sz="4000" spc="-5">
                <a:solidFill>
                  <a:srgbClr val="FFFFFF"/>
                </a:solidFill>
                <a:latin typeface="Century Gothic"/>
                <a:cs typeface="Century Gothic"/>
              </a:rPr>
              <a:t>ВИ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Д</a:t>
            </a: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3</a:t>
            </a:r>
            <a:endParaRPr sz="4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687092" y="1746686"/>
            <a:ext cx="7200010" cy="720001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94196" y="1746686"/>
            <a:ext cx="7200010" cy="720001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9374270" y="9131630"/>
            <a:ext cx="5746115" cy="665480"/>
          </a:xfrm>
          <a:custGeom>
            <a:avLst/>
            <a:gdLst/>
            <a:ahLst/>
            <a:cxnLst/>
            <a:rect l="l" t="t" r="r" b="b"/>
            <a:pathLst>
              <a:path w="5746115" h="665479">
                <a:moveTo>
                  <a:pt x="0" y="0"/>
                </a:moveTo>
                <a:lnTo>
                  <a:pt x="5745715" y="0"/>
                </a:lnTo>
                <a:lnTo>
                  <a:pt x="5745715" y="664993"/>
                </a:lnTo>
                <a:lnTo>
                  <a:pt x="0" y="664993"/>
                </a:lnTo>
                <a:lnTo>
                  <a:pt x="0" y="0"/>
                </a:lnTo>
              </a:path>
            </a:pathLst>
          </a:custGeom>
          <a:solidFill>
            <a:srgbClr val="4848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620054" y="8840531"/>
            <a:ext cx="2967990" cy="885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indent="2734310">
              <a:lnSpc>
                <a:spcPts val="1800"/>
              </a:lnSpc>
            </a:pPr>
            <a:r>
              <a:rPr dirty="0" sz="3550">
                <a:solidFill>
                  <a:srgbClr val="FFFFFF"/>
                </a:solidFill>
                <a:latin typeface="Centaur"/>
                <a:cs typeface="Centaur"/>
              </a:rPr>
              <a:t>ü</a:t>
            </a:r>
            <a:endParaRPr sz="3550">
              <a:latin typeface="Centaur"/>
              <a:cs typeface="Centaur"/>
            </a:endParaRPr>
          </a:p>
          <a:p>
            <a:pPr marL="12700">
              <a:lnSpc>
                <a:spcPts val="2350"/>
              </a:lnSpc>
            </a:pP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СПАЛЬНЯ</a:t>
            </a:r>
            <a:endParaRPr sz="40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018290" y="9191936"/>
            <a:ext cx="1913255" cy="534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4600"/>
              </a:lnSpc>
            </a:pPr>
            <a:r>
              <a:rPr dirty="0" sz="4000" spc="-5">
                <a:solidFill>
                  <a:srgbClr val="FFFFFF"/>
                </a:solidFill>
                <a:latin typeface="Century Gothic"/>
                <a:cs typeface="Century Gothic"/>
              </a:rPr>
              <a:t>ВИ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Д</a:t>
            </a: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4000" spc="-5">
                <a:solidFill>
                  <a:srgbClr val="FFFFFF"/>
                </a:solidFill>
                <a:latin typeface="Century Gothic"/>
                <a:cs typeface="Century Gothic"/>
              </a:rPr>
              <a:t>1</a:t>
            </a:r>
            <a:r>
              <a:rPr dirty="0" sz="4000" spc="-25">
                <a:solidFill>
                  <a:srgbClr val="FFFFFF"/>
                </a:solidFill>
                <a:latin typeface="Century Gothic"/>
                <a:cs typeface="Century Gothic"/>
              </a:rPr>
              <a:t>,2</a:t>
            </a:r>
            <a:endParaRPr sz="4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4205" y="1746686"/>
            <a:ext cx="7200010" cy="720001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7720103" y="1746686"/>
            <a:ext cx="7200010" cy="720001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9374270" y="9131630"/>
            <a:ext cx="5746115" cy="665480"/>
          </a:xfrm>
          <a:custGeom>
            <a:avLst/>
            <a:gdLst/>
            <a:ahLst/>
            <a:cxnLst/>
            <a:rect l="l" t="t" r="r" b="b"/>
            <a:pathLst>
              <a:path w="5746115" h="665479">
                <a:moveTo>
                  <a:pt x="0" y="0"/>
                </a:moveTo>
                <a:lnTo>
                  <a:pt x="5745715" y="0"/>
                </a:lnTo>
                <a:lnTo>
                  <a:pt x="5745715" y="664993"/>
                </a:lnTo>
                <a:lnTo>
                  <a:pt x="0" y="664993"/>
                </a:lnTo>
                <a:lnTo>
                  <a:pt x="0" y="0"/>
                </a:lnTo>
              </a:path>
            </a:pathLst>
          </a:custGeom>
          <a:solidFill>
            <a:srgbClr val="4848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620054" y="8840531"/>
            <a:ext cx="2967990" cy="885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indent="2734310">
              <a:lnSpc>
                <a:spcPts val="1800"/>
              </a:lnSpc>
            </a:pPr>
            <a:r>
              <a:rPr dirty="0" sz="3550">
                <a:solidFill>
                  <a:srgbClr val="FFFFFF"/>
                </a:solidFill>
                <a:latin typeface="Centaur"/>
                <a:cs typeface="Centaur"/>
              </a:rPr>
              <a:t>ü</a:t>
            </a:r>
            <a:endParaRPr sz="3550">
              <a:latin typeface="Centaur"/>
              <a:cs typeface="Centaur"/>
            </a:endParaRPr>
          </a:p>
          <a:p>
            <a:pPr marL="12700">
              <a:lnSpc>
                <a:spcPts val="2350"/>
              </a:lnSpc>
            </a:pP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СПАЛЬНЯ</a:t>
            </a:r>
            <a:endParaRPr sz="40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018290" y="9191936"/>
            <a:ext cx="1912620" cy="534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4600"/>
              </a:lnSpc>
            </a:pPr>
            <a:r>
              <a:rPr dirty="0" sz="4000" spc="-5">
                <a:solidFill>
                  <a:srgbClr val="FFFFFF"/>
                </a:solidFill>
                <a:latin typeface="Century Gothic"/>
                <a:cs typeface="Century Gothic"/>
              </a:rPr>
              <a:t>ВИ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Д</a:t>
            </a: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4000" spc="-20">
                <a:solidFill>
                  <a:srgbClr val="FFFFFF"/>
                </a:solidFill>
                <a:latin typeface="Century Gothic"/>
                <a:cs typeface="Century Gothic"/>
              </a:rPr>
              <a:t>3,4</a:t>
            </a:r>
            <a:endParaRPr sz="4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695443" y="1746686"/>
            <a:ext cx="7200011" cy="720001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56928" y="1746686"/>
            <a:ext cx="7200010" cy="720001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9374270" y="9131630"/>
            <a:ext cx="5746115" cy="665480"/>
          </a:xfrm>
          <a:custGeom>
            <a:avLst/>
            <a:gdLst/>
            <a:ahLst/>
            <a:cxnLst/>
            <a:rect l="l" t="t" r="r" b="b"/>
            <a:pathLst>
              <a:path w="5746115" h="665479">
                <a:moveTo>
                  <a:pt x="0" y="0"/>
                </a:moveTo>
                <a:lnTo>
                  <a:pt x="5745715" y="0"/>
                </a:lnTo>
                <a:lnTo>
                  <a:pt x="5745715" y="664993"/>
                </a:lnTo>
                <a:lnTo>
                  <a:pt x="0" y="664993"/>
                </a:lnTo>
                <a:lnTo>
                  <a:pt x="0" y="0"/>
                </a:lnTo>
              </a:path>
            </a:pathLst>
          </a:custGeom>
          <a:solidFill>
            <a:srgbClr val="4848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620054" y="8840531"/>
            <a:ext cx="2967990" cy="885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indent="2734310">
              <a:lnSpc>
                <a:spcPts val="1800"/>
              </a:lnSpc>
            </a:pPr>
            <a:r>
              <a:rPr dirty="0" sz="3550">
                <a:solidFill>
                  <a:srgbClr val="FFFFFF"/>
                </a:solidFill>
                <a:latin typeface="Centaur"/>
                <a:cs typeface="Centaur"/>
              </a:rPr>
              <a:t>ü</a:t>
            </a:r>
            <a:endParaRPr sz="3550">
              <a:latin typeface="Centaur"/>
              <a:cs typeface="Centaur"/>
            </a:endParaRPr>
          </a:p>
          <a:p>
            <a:pPr marL="12700">
              <a:lnSpc>
                <a:spcPts val="2350"/>
              </a:lnSpc>
            </a:pP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СПАЛЬНЯ</a:t>
            </a:r>
            <a:endParaRPr sz="40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018290" y="9191936"/>
            <a:ext cx="1912620" cy="534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4600"/>
              </a:lnSpc>
            </a:pPr>
            <a:r>
              <a:rPr dirty="0" sz="4000" spc="-5">
                <a:solidFill>
                  <a:srgbClr val="FFFFFF"/>
                </a:solidFill>
                <a:latin typeface="Century Gothic"/>
                <a:cs typeface="Century Gothic"/>
              </a:rPr>
              <a:t>ВИ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Д</a:t>
            </a: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4000" spc="-20">
                <a:solidFill>
                  <a:srgbClr val="FFFFFF"/>
                </a:solidFill>
                <a:latin typeface="Century Gothic"/>
                <a:cs typeface="Century Gothic"/>
              </a:rPr>
              <a:t>5,6</a:t>
            </a:r>
            <a:endParaRPr sz="4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9310" y="256572"/>
            <a:ext cx="10080015" cy="100800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9374270" y="9131630"/>
            <a:ext cx="5746115" cy="665480"/>
          </a:xfrm>
          <a:custGeom>
            <a:avLst/>
            <a:gdLst/>
            <a:ahLst/>
            <a:cxnLst/>
            <a:rect l="l" t="t" r="r" b="b"/>
            <a:pathLst>
              <a:path w="5746115" h="665479">
                <a:moveTo>
                  <a:pt x="0" y="0"/>
                </a:moveTo>
                <a:lnTo>
                  <a:pt x="5745715" y="0"/>
                </a:lnTo>
                <a:lnTo>
                  <a:pt x="5745715" y="664993"/>
                </a:lnTo>
                <a:lnTo>
                  <a:pt x="0" y="664993"/>
                </a:lnTo>
                <a:lnTo>
                  <a:pt x="0" y="0"/>
                </a:lnTo>
              </a:path>
            </a:pathLst>
          </a:custGeom>
          <a:solidFill>
            <a:srgbClr val="4848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9620054" y="8840531"/>
            <a:ext cx="2967990" cy="885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indent="2734310">
              <a:lnSpc>
                <a:spcPts val="1800"/>
              </a:lnSpc>
            </a:pPr>
            <a:r>
              <a:rPr dirty="0" sz="3550">
                <a:solidFill>
                  <a:srgbClr val="FFFFFF"/>
                </a:solidFill>
                <a:latin typeface="Centaur"/>
                <a:cs typeface="Centaur"/>
              </a:rPr>
              <a:t>ü</a:t>
            </a:r>
            <a:endParaRPr sz="3550">
              <a:latin typeface="Centaur"/>
              <a:cs typeface="Centaur"/>
            </a:endParaRPr>
          </a:p>
          <a:p>
            <a:pPr marL="12700">
              <a:lnSpc>
                <a:spcPts val="2350"/>
              </a:lnSpc>
            </a:pP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СПАЛЬНЯ</a:t>
            </a:r>
            <a:endParaRPr sz="40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4600"/>
              </a:lnSpc>
            </a:pPr>
            <a:r>
              <a:rPr dirty="0" spc="-5"/>
              <a:t>ВИ</a:t>
            </a:r>
            <a:r>
              <a:rPr dirty="0"/>
              <a:t>Д</a:t>
            </a:r>
            <a:r>
              <a:rPr dirty="0" spc="5"/>
              <a:t> </a:t>
            </a:r>
            <a:r>
              <a:rPr dirty="0"/>
              <a:t>7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5800" y="126684"/>
            <a:ext cx="14754118" cy="104400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9374270" y="9131630"/>
            <a:ext cx="5746115" cy="665480"/>
          </a:xfrm>
          <a:custGeom>
            <a:avLst/>
            <a:gdLst/>
            <a:ahLst/>
            <a:cxnLst/>
            <a:rect l="l" t="t" r="r" b="b"/>
            <a:pathLst>
              <a:path w="5746115" h="665479">
                <a:moveTo>
                  <a:pt x="0" y="0"/>
                </a:moveTo>
                <a:lnTo>
                  <a:pt x="5745715" y="0"/>
                </a:lnTo>
                <a:lnTo>
                  <a:pt x="5745715" y="664993"/>
                </a:lnTo>
                <a:lnTo>
                  <a:pt x="0" y="664993"/>
                </a:lnTo>
                <a:lnTo>
                  <a:pt x="0" y="0"/>
                </a:lnTo>
              </a:path>
            </a:pathLst>
          </a:custGeom>
          <a:solidFill>
            <a:srgbClr val="4848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9620054" y="8840531"/>
            <a:ext cx="2967990" cy="885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indent="2734310">
              <a:lnSpc>
                <a:spcPts val="1800"/>
              </a:lnSpc>
            </a:pPr>
            <a:r>
              <a:rPr dirty="0" sz="3550">
                <a:solidFill>
                  <a:srgbClr val="FFFFFF"/>
                </a:solidFill>
                <a:latin typeface="Centaur"/>
                <a:cs typeface="Centaur"/>
              </a:rPr>
              <a:t>ü</a:t>
            </a:r>
            <a:endParaRPr sz="3550">
              <a:latin typeface="Centaur"/>
              <a:cs typeface="Centaur"/>
            </a:endParaRPr>
          </a:p>
          <a:p>
            <a:pPr marL="12700">
              <a:lnSpc>
                <a:spcPts val="2350"/>
              </a:lnSpc>
            </a:pP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СПАЛЬНЯ</a:t>
            </a:r>
            <a:endParaRPr sz="40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4600"/>
              </a:lnSpc>
            </a:pPr>
            <a:r>
              <a:rPr dirty="0" spc="-5"/>
              <a:t>ВИ</a:t>
            </a:r>
            <a:r>
              <a:rPr dirty="0"/>
              <a:t>Д</a:t>
            </a:r>
            <a:r>
              <a:rPr dirty="0" spc="5"/>
              <a:t> </a:t>
            </a:r>
            <a:r>
              <a:rPr dirty="0"/>
              <a:t>8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31019" y="306684"/>
            <a:ext cx="7056010" cy="100800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7725683" y="306684"/>
            <a:ext cx="7056010" cy="100800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9374270" y="9131630"/>
            <a:ext cx="5746115" cy="665480"/>
          </a:xfrm>
          <a:custGeom>
            <a:avLst/>
            <a:gdLst/>
            <a:ahLst/>
            <a:cxnLst/>
            <a:rect l="l" t="t" r="r" b="b"/>
            <a:pathLst>
              <a:path w="5746115" h="665479">
                <a:moveTo>
                  <a:pt x="0" y="0"/>
                </a:moveTo>
                <a:lnTo>
                  <a:pt x="5745715" y="0"/>
                </a:lnTo>
                <a:lnTo>
                  <a:pt x="5745715" y="664993"/>
                </a:lnTo>
                <a:lnTo>
                  <a:pt x="0" y="664993"/>
                </a:lnTo>
                <a:lnTo>
                  <a:pt x="0" y="0"/>
                </a:lnTo>
              </a:path>
            </a:pathLst>
          </a:custGeom>
          <a:solidFill>
            <a:srgbClr val="4848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620054" y="8840531"/>
            <a:ext cx="4808855" cy="885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indent="2544445">
              <a:lnSpc>
                <a:spcPts val="1800"/>
              </a:lnSpc>
            </a:pPr>
            <a:r>
              <a:rPr dirty="0" sz="3550">
                <a:solidFill>
                  <a:srgbClr val="FFFFFF"/>
                </a:solidFill>
                <a:latin typeface="Centaur"/>
                <a:cs typeface="Centaur"/>
              </a:rPr>
              <a:t>ü</a:t>
            </a:r>
            <a:endParaRPr sz="3550">
              <a:latin typeface="Centaur"/>
              <a:cs typeface="Centaur"/>
            </a:endParaRPr>
          </a:p>
          <a:p>
            <a:pPr marL="12700">
              <a:lnSpc>
                <a:spcPts val="2350"/>
              </a:lnSpc>
              <a:tabLst>
                <a:tab pos="2908300" algn="l"/>
              </a:tabLst>
            </a:pP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ДЕТСКА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Я	</a:t>
            </a:r>
            <a:r>
              <a:rPr dirty="0" sz="4000" spc="-5">
                <a:solidFill>
                  <a:srgbClr val="FFFFFF"/>
                </a:solidFill>
                <a:latin typeface="Century Gothic"/>
                <a:cs typeface="Century Gothic"/>
              </a:rPr>
              <a:t>ВИ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Д</a:t>
            </a: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4000" spc="-20">
                <a:solidFill>
                  <a:srgbClr val="FFFFFF"/>
                </a:solidFill>
                <a:latin typeface="Century Gothic"/>
                <a:cs typeface="Century Gothic"/>
              </a:rPr>
              <a:t>1,2</a:t>
            </a:r>
            <a:endParaRPr sz="4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2464" y="1656686"/>
            <a:ext cx="7380011" cy="73800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7608755" y="1656686"/>
            <a:ext cx="7380011" cy="73800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9374270" y="9131630"/>
            <a:ext cx="5746115" cy="665480"/>
          </a:xfrm>
          <a:custGeom>
            <a:avLst/>
            <a:gdLst/>
            <a:ahLst/>
            <a:cxnLst/>
            <a:rect l="l" t="t" r="r" b="b"/>
            <a:pathLst>
              <a:path w="5746115" h="665479">
                <a:moveTo>
                  <a:pt x="0" y="0"/>
                </a:moveTo>
                <a:lnTo>
                  <a:pt x="5745715" y="0"/>
                </a:lnTo>
                <a:lnTo>
                  <a:pt x="5745715" y="664993"/>
                </a:lnTo>
                <a:lnTo>
                  <a:pt x="0" y="664993"/>
                </a:lnTo>
                <a:lnTo>
                  <a:pt x="0" y="0"/>
                </a:lnTo>
              </a:path>
            </a:pathLst>
          </a:custGeom>
          <a:solidFill>
            <a:srgbClr val="4848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620054" y="8840531"/>
            <a:ext cx="4808855" cy="885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indent="2544445">
              <a:lnSpc>
                <a:spcPts val="1800"/>
              </a:lnSpc>
            </a:pPr>
            <a:r>
              <a:rPr dirty="0" sz="3550">
                <a:solidFill>
                  <a:srgbClr val="FFFFFF"/>
                </a:solidFill>
                <a:latin typeface="Centaur"/>
                <a:cs typeface="Centaur"/>
              </a:rPr>
              <a:t>ü</a:t>
            </a:r>
            <a:endParaRPr sz="3550">
              <a:latin typeface="Centaur"/>
              <a:cs typeface="Centaur"/>
            </a:endParaRPr>
          </a:p>
          <a:p>
            <a:pPr marL="12700">
              <a:lnSpc>
                <a:spcPts val="2350"/>
              </a:lnSpc>
              <a:tabLst>
                <a:tab pos="2908300" algn="l"/>
              </a:tabLst>
            </a:pP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ДЕТСКА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Я	</a:t>
            </a:r>
            <a:r>
              <a:rPr dirty="0" sz="4000" spc="-5">
                <a:solidFill>
                  <a:srgbClr val="FFFFFF"/>
                </a:solidFill>
                <a:latin typeface="Century Gothic"/>
                <a:cs typeface="Century Gothic"/>
              </a:rPr>
              <a:t>ВИ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Д</a:t>
            </a: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4000" spc="-20">
                <a:solidFill>
                  <a:srgbClr val="FFFFFF"/>
                </a:solidFill>
                <a:latin typeface="Century Gothic"/>
                <a:cs typeface="Century Gothic"/>
              </a:rPr>
              <a:t>3,4</a:t>
            </a:r>
            <a:endParaRPr sz="4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32279" y="126684"/>
            <a:ext cx="10440015" cy="104400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9374270" y="9131630"/>
            <a:ext cx="5746115" cy="665480"/>
          </a:xfrm>
          <a:custGeom>
            <a:avLst/>
            <a:gdLst/>
            <a:ahLst/>
            <a:cxnLst/>
            <a:rect l="l" t="t" r="r" b="b"/>
            <a:pathLst>
              <a:path w="5746115" h="665479">
                <a:moveTo>
                  <a:pt x="0" y="0"/>
                </a:moveTo>
                <a:lnTo>
                  <a:pt x="5745715" y="0"/>
                </a:lnTo>
                <a:lnTo>
                  <a:pt x="5745715" y="664993"/>
                </a:lnTo>
                <a:lnTo>
                  <a:pt x="0" y="664993"/>
                </a:lnTo>
                <a:lnTo>
                  <a:pt x="0" y="0"/>
                </a:lnTo>
              </a:path>
            </a:pathLst>
          </a:custGeom>
          <a:solidFill>
            <a:srgbClr val="4848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9620054" y="8840531"/>
            <a:ext cx="4392295" cy="885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indent="2544445">
              <a:lnSpc>
                <a:spcPts val="1800"/>
              </a:lnSpc>
            </a:pPr>
            <a:r>
              <a:rPr dirty="0" sz="3550">
                <a:solidFill>
                  <a:srgbClr val="FFFFFF"/>
                </a:solidFill>
                <a:latin typeface="Centaur"/>
                <a:cs typeface="Centaur"/>
              </a:rPr>
              <a:t>ü</a:t>
            </a:r>
            <a:endParaRPr sz="3550">
              <a:latin typeface="Centaur"/>
              <a:cs typeface="Centaur"/>
            </a:endParaRPr>
          </a:p>
          <a:p>
            <a:pPr marL="12700">
              <a:lnSpc>
                <a:spcPts val="2350"/>
              </a:lnSpc>
              <a:tabLst>
                <a:tab pos="2908300" algn="l"/>
              </a:tabLst>
            </a:pP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ДЕТСКА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Я	</a:t>
            </a:r>
            <a:r>
              <a:rPr dirty="0" sz="4000" spc="-5">
                <a:solidFill>
                  <a:srgbClr val="FFFFFF"/>
                </a:solidFill>
                <a:latin typeface="Century Gothic"/>
                <a:cs typeface="Century Gothic"/>
              </a:rPr>
              <a:t>ВИ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Д</a:t>
            </a: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5</a:t>
            </a:r>
            <a:endParaRPr sz="4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40803" y="306684"/>
            <a:ext cx="7056010" cy="100800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301707" y="306684"/>
            <a:ext cx="7056010" cy="100800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9374270" y="9131630"/>
            <a:ext cx="5746115" cy="665480"/>
          </a:xfrm>
          <a:custGeom>
            <a:avLst/>
            <a:gdLst/>
            <a:ahLst/>
            <a:cxnLst/>
            <a:rect l="l" t="t" r="r" b="b"/>
            <a:pathLst>
              <a:path w="5746115" h="665479">
                <a:moveTo>
                  <a:pt x="0" y="0"/>
                </a:moveTo>
                <a:lnTo>
                  <a:pt x="5745715" y="0"/>
                </a:lnTo>
                <a:lnTo>
                  <a:pt x="5745715" y="664993"/>
                </a:lnTo>
                <a:lnTo>
                  <a:pt x="0" y="664993"/>
                </a:lnTo>
                <a:lnTo>
                  <a:pt x="0" y="0"/>
                </a:lnTo>
              </a:path>
            </a:pathLst>
          </a:custGeom>
          <a:solidFill>
            <a:srgbClr val="4848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620054" y="8840531"/>
            <a:ext cx="2564765" cy="885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indent="2331085">
              <a:lnSpc>
                <a:spcPts val="1800"/>
              </a:lnSpc>
            </a:pPr>
            <a:r>
              <a:rPr dirty="0" sz="3550">
                <a:solidFill>
                  <a:srgbClr val="FFFFFF"/>
                </a:solidFill>
                <a:latin typeface="Centaur"/>
                <a:cs typeface="Centaur"/>
              </a:rPr>
              <a:t>ü</a:t>
            </a:r>
            <a:endParaRPr sz="3550">
              <a:latin typeface="Centaur"/>
              <a:cs typeface="Centaur"/>
            </a:endParaRPr>
          </a:p>
          <a:p>
            <a:pPr marL="12700">
              <a:lnSpc>
                <a:spcPts val="2350"/>
              </a:lnSpc>
            </a:pPr>
            <a:r>
              <a:rPr dirty="0" sz="4000" spc="15">
                <a:solidFill>
                  <a:srgbClr val="FFFFFF"/>
                </a:solidFill>
                <a:latin typeface="Century Gothic"/>
                <a:cs typeface="Century Gothic"/>
              </a:rPr>
              <a:t>ВАННАЯ</a:t>
            </a:r>
            <a:endParaRPr sz="40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615077" y="9191936"/>
            <a:ext cx="1912620" cy="534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4600"/>
              </a:lnSpc>
            </a:pPr>
            <a:r>
              <a:rPr dirty="0" sz="4000" spc="-5">
                <a:solidFill>
                  <a:srgbClr val="FFFFFF"/>
                </a:solidFill>
                <a:latin typeface="Century Gothic"/>
                <a:cs typeface="Century Gothic"/>
              </a:rPr>
              <a:t>ВИ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Д</a:t>
            </a: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4000" spc="-20">
                <a:solidFill>
                  <a:srgbClr val="FFFFFF"/>
                </a:solidFill>
                <a:latin typeface="Century Gothic"/>
                <a:cs typeface="Century Gothic"/>
              </a:rPr>
              <a:t>1,2</a:t>
            </a:r>
            <a:endParaRPr sz="4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88169" y="306684"/>
            <a:ext cx="7056010" cy="100800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7778171" y="306684"/>
            <a:ext cx="7056010" cy="100800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9374270" y="9131630"/>
            <a:ext cx="5746115" cy="665480"/>
          </a:xfrm>
          <a:custGeom>
            <a:avLst/>
            <a:gdLst/>
            <a:ahLst/>
            <a:cxnLst/>
            <a:rect l="l" t="t" r="r" b="b"/>
            <a:pathLst>
              <a:path w="5746115" h="665479">
                <a:moveTo>
                  <a:pt x="0" y="0"/>
                </a:moveTo>
                <a:lnTo>
                  <a:pt x="5745715" y="0"/>
                </a:lnTo>
                <a:lnTo>
                  <a:pt x="5745715" y="664993"/>
                </a:lnTo>
                <a:lnTo>
                  <a:pt x="0" y="664993"/>
                </a:lnTo>
                <a:lnTo>
                  <a:pt x="0" y="0"/>
                </a:lnTo>
              </a:path>
            </a:pathLst>
          </a:custGeom>
          <a:solidFill>
            <a:srgbClr val="4848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620054" y="8840531"/>
            <a:ext cx="2564765" cy="885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indent="2331085">
              <a:lnSpc>
                <a:spcPts val="1800"/>
              </a:lnSpc>
            </a:pPr>
            <a:r>
              <a:rPr dirty="0" sz="3550">
                <a:solidFill>
                  <a:srgbClr val="FFFFFF"/>
                </a:solidFill>
                <a:latin typeface="Centaur"/>
                <a:cs typeface="Centaur"/>
              </a:rPr>
              <a:t>ü</a:t>
            </a:r>
            <a:endParaRPr sz="3550">
              <a:latin typeface="Centaur"/>
              <a:cs typeface="Centaur"/>
            </a:endParaRPr>
          </a:p>
          <a:p>
            <a:pPr marL="12700">
              <a:lnSpc>
                <a:spcPts val="2350"/>
              </a:lnSpc>
            </a:pPr>
            <a:r>
              <a:rPr dirty="0" sz="4000" spc="15">
                <a:solidFill>
                  <a:srgbClr val="FFFFFF"/>
                </a:solidFill>
                <a:latin typeface="Century Gothic"/>
                <a:cs typeface="Century Gothic"/>
              </a:rPr>
              <a:t>ВАННАЯ</a:t>
            </a:r>
            <a:endParaRPr sz="40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615077" y="9191936"/>
            <a:ext cx="1912620" cy="534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4600"/>
              </a:lnSpc>
            </a:pPr>
            <a:r>
              <a:rPr dirty="0" sz="4000" spc="-5">
                <a:solidFill>
                  <a:srgbClr val="FFFFFF"/>
                </a:solidFill>
                <a:latin typeface="Century Gothic"/>
                <a:cs typeface="Century Gothic"/>
              </a:rPr>
              <a:t>ВИ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Д</a:t>
            </a:r>
            <a:r>
              <a:rPr dirty="0" sz="4000" spc="5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4000" spc="-20">
                <a:solidFill>
                  <a:srgbClr val="FFFFFF"/>
                </a:solidFill>
                <a:latin typeface="Century Gothic"/>
                <a:cs typeface="Century Gothic"/>
              </a:rPr>
              <a:t>3,4</a:t>
            </a:r>
            <a:endParaRPr sz="4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0125" y="126684"/>
            <a:ext cx="6322473" cy="104400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9374270" y="9131630"/>
            <a:ext cx="5746115" cy="665480"/>
          </a:xfrm>
          <a:custGeom>
            <a:avLst/>
            <a:gdLst/>
            <a:ahLst/>
            <a:cxnLst/>
            <a:rect l="l" t="t" r="r" b="b"/>
            <a:pathLst>
              <a:path w="5746115" h="665479">
                <a:moveTo>
                  <a:pt x="0" y="0"/>
                </a:moveTo>
                <a:lnTo>
                  <a:pt x="5745715" y="0"/>
                </a:lnTo>
                <a:lnTo>
                  <a:pt x="5745715" y="664993"/>
                </a:lnTo>
                <a:lnTo>
                  <a:pt x="0" y="664993"/>
                </a:lnTo>
                <a:lnTo>
                  <a:pt x="0" y="0"/>
                </a:lnTo>
              </a:path>
            </a:pathLst>
          </a:custGeom>
          <a:solidFill>
            <a:srgbClr val="4848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9620054" y="8840531"/>
            <a:ext cx="2910840" cy="885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indent="2676525">
              <a:lnSpc>
                <a:spcPts val="1800"/>
              </a:lnSpc>
            </a:pPr>
            <a:r>
              <a:rPr dirty="0" sz="3550">
                <a:solidFill>
                  <a:srgbClr val="FFFFFF"/>
                </a:solidFill>
                <a:latin typeface="Centaur"/>
                <a:cs typeface="Centaur"/>
              </a:rPr>
              <a:t>ü</a:t>
            </a:r>
            <a:endParaRPr sz="3550">
              <a:latin typeface="Centaur"/>
              <a:cs typeface="Centaur"/>
            </a:endParaRPr>
          </a:p>
          <a:p>
            <a:pPr marL="12700">
              <a:lnSpc>
                <a:spcPts val="2350"/>
              </a:lnSpc>
            </a:pP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САНУЗЕЛ</a:t>
            </a:r>
            <a:endParaRPr sz="40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960632" y="9191936"/>
            <a:ext cx="1496695" cy="534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4600"/>
              </a:lnSpc>
            </a:pPr>
            <a:r>
              <a:rPr dirty="0" sz="4000" spc="-5">
                <a:solidFill>
                  <a:srgbClr val="FFFFFF"/>
                </a:solidFill>
                <a:latin typeface="Century Gothic"/>
                <a:cs typeface="Century Gothic"/>
              </a:rPr>
              <a:t>ВИ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Д</a:t>
            </a:r>
            <a:r>
              <a:rPr dirty="0" sz="4000" spc="1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1</a:t>
            </a:r>
            <a:endParaRPr sz="4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27259" y="126684"/>
            <a:ext cx="4981435" cy="104400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8242500" y="126684"/>
            <a:ext cx="4981435" cy="104400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9374270" y="9131630"/>
            <a:ext cx="5746115" cy="665480"/>
          </a:xfrm>
          <a:custGeom>
            <a:avLst/>
            <a:gdLst/>
            <a:ahLst/>
            <a:cxnLst/>
            <a:rect l="l" t="t" r="r" b="b"/>
            <a:pathLst>
              <a:path w="5746115" h="665479">
                <a:moveTo>
                  <a:pt x="0" y="0"/>
                </a:moveTo>
                <a:lnTo>
                  <a:pt x="5745715" y="0"/>
                </a:lnTo>
                <a:lnTo>
                  <a:pt x="5745715" y="664993"/>
                </a:lnTo>
                <a:lnTo>
                  <a:pt x="0" y="664993"/>
                </a:lnTo>
                <a:lnTo>
                  <a:pt x="0" y="0"/>
                </a:lnTo>
              </a:path>
            </a:pathLst>
          </a:custGeom>
          <a:solidFill>
            <a:srgbClr val="4848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620054" y="8840531"/>
            <a:ext cx="2910840" cy="885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indent="2676525">
              <a:lnSpc>
                <a:spcPts val="1800"/>
              </a:lnSpc>
            </a:pPr>
            <a:r>
              <a:rPr dirty="0" sz="3550">
                <a:solidFill>
                  <a:srgbClr val="FFFFFF"/>
                </a:solidFill>
                <a:latin typeface="Centaur"/>
                <a:cs typeface="Centaur"/>
              </a:rPr>
              <a:t>ü</a:t>
            </a:r>
            <a:endParaRPr sz="3550">
              <a:latin typeface="Centaur"/>
              <a:cs typeface="Centaur"/>
            </a:endParaRPr>
          </a:p>
          <a:p>
            <a:pPr marL="12700">
              <a:lnSpc>
                <a:spcPts val="2350"/>
              </a:lnSpc>
            </a:pP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САНУЗЕЛ</a:t>
            </a:r>
            <a:endParaRPr sz="40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960632" y="9191936"/>
            <a:ext cx="1913255" cy="534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4600"/>
              </a:lnSpc>
            </a:pPr>
            <a:r>
              <a:rPr dirty="0" sz="4000" spc="-5">
                <a:solidFill>
                  <a:srgbClr val="FFFFFF"/>
                </a:solidFill>
                <a:latin typeface="Century Gothic"/>
                <a:cs typeface="Century Gothic"/>
              </a:rPr>
              <a:t>ВИ</a:t>
            </a:r>
            <a:r>
              <a:rPr dirty="0" sz="4000">
                <a:solidFill>
                  <a:srgbClr val="FFFFFF"/>
                </a:solidFill>
                <a:latin typeface="Century Gothic"/>
                <a:cs typeface="Century Gothic"/>
              </a:rPr>
              <a:t>Д</a:t>
            </a:r>
            <a:r>
              <a:rPr dirty="0" sz="4000" spc="1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dirty="0" sz="4000" spc="-20">
                <a:solidFill>
                  <a:srgbClr val="FFFFFF"/>
                </a:solidFill>
                <a:latin typeface="Century Gothic"/>
                <a:cs typeface="Century Gothic"/>
              </a:rPr>
              <a:t>2,3</a:t>
            </a:r>
            <a:endParaRPr sz="4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Кузнецова Л. Г.</dc:creator>
  <dc:title>Дизайн-проект квартиры</dc:title>
  <dcterms:created xsi:type="dcterms:W3CDTF">2023-01-19T22:36:12Z</dcterms:created>
  <dcterms:modified xsi:type="dcterms:W3CDTF">2023-01-19T22:36:12Z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2022-12-15T00:00:00Z</vt:filetime>
  </property>
  <property fmtid="{D5CDD505-2E9C-101B-9397-08002B2CF9AE}" pid="3" name="LastSaved">
    <vt:filetime>2023-01-19T00:00:00Z</vt:filetime>
  </property>
</Properties>
</file>