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840386-8F7A-46D9-96FF-EBF7183B5FF3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B10E9D-98C4-4E4A-B8A3-99DC60C5F6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66517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B10E9D-98C4-4E4A-B8A3-99DC60C5F64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6098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69E2-9074-40EC-BA6A-27E947D7A60C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892D2-5941-4786-A0A7-43B3E35E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214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69E2-9074-40EC-BA6A-27E947D7A60C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892D2-5941-4786-A0A7-43B3E35E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47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69E2-9074-40EC-BA6A-27E947D7A60C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892D2-5941-4786-A0A7-43B3E35E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1175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69E2-9074-40EC-BA6A-27E947D7A60C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892D2-5941-4786-A0A7-43B3E35E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759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69E2-9074-40EC-BA6A-27E947D7A60C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892D2-5941-4786-A0A7-43B3E35E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5429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69E2-9074-40EC-BA6A-27E947D7A60C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892D2-5941-4786-A0A7-43B3E35E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3347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69E2-9074-40EC-BA6A-27E947D7A60C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892D2-5941-4786-A0A7-43B3E35E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409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69E2-9074-40EC-BA6A-27E947D7A60C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892D2-5941-4786-A0A7-43B3E35E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4841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69E2-9074-40EC-BA6A-27E947D7A60C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892D2-5941-4786-A0A7-43B3E35E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09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69E2-9074-40EC-BA6A-27E947D7A60C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892D2-5941-4786-A0A7-43B3E35E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4041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69E2-9074-40EC-BA6A-27E947D7A60C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892D2-5941-4786-A0A7-43B3E35E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0648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chemeClr val="tx2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4D69E2-9074-40EC-BA6A-27E947D7A60C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C892D2-5941-4786-A0A7-43B3E35E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9859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microsoft.com/office/2007/relationships/hdphoto" Target="../media/hdphoto5.wdp"/><Relationship Id="rId3" Type="http://schemas.openxmlformats.org/officeDocument/2006/relationships/audio" Target="../media/audio2.wav"/><Relationship Id="rId7" Type="http://schemas.microsoft.com/office/2007/relationships/hdphoto" Target="../media/hdphoto2.wdp"/><Relationship Id="rId12" Type="http://schemas.openxmlformats.org/officeDocument/2006/relationships/image" Target="../media/image5.png"/><Relationship Id="rId17" Type="http://schemas.openxmlformats.org/officeDocument/2006/relationships/image" Target="../media/image7.png"/><Relationship Id="rId2" Type="http://schemas.openxmlformats.org/officeDocument/2006/relationships/audio" Target="../media/audio1.wav"/><Relationship Id="rId16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11" Type="http://schemas.microsoft.com/office/2007/relationships/hdphoto" Target="../media/hdphoto4.wdp"/><Relationship Id="rId5" Type="http://schemas.microsoft.com/office/2007/relationships/hdphoto" Target="../media/hdphoto1.wdp"/><Relationship Id="rId15" Type="http://schemas.openxmlformats.org/officeDocument/2006/relationships/image" Target="../media/image6.png"/><Relationship Id="rId10" Type="http://schemas.openxmlformats.org/officeDocument/2006/relationships/image" Target="../media/image4.png"/><Relationship Id="rId4" Type="http://schemas.openxmlformats.org/officeDocument/2006/relationships/image" Target="../media/image1.png"/><Relationship Id="rId9" Type="http://schemas.microsoft.com/office/2007/relationships/hdphoto" Target="../media/hdphoto3.wdp"/><Relationship Id="rId1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audio3.wav"/><Relationship Id="rId7" Type="http://schemas.openxmlformats.org/officeDocument/2006/relationships/image" Target="../media/image12.png"/><Relationship Id="rId12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slide" Target="slide4.xml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microsoft.com/office/2007/relationships/hdphoto" Target="../media/hdphoto8.wdp"/><Relationship Id="rId18" Type="http://schemas.openxmlformats.org/officeDocument/2006/relationships/image" Target="../media/image25.png"/><Relationship Id="rId26" Type="http://schemas.openxmlformats.org/officeDocument/2006/relationships/image" Target="../media/image31.png"/><Relationship Id="rId3" Type="http://schemas.openxmlformats.org/officeDocument/2006/relationships/audio" Target="../media/audio3.wav"/><Relationship Id="rId21" Type="http://schemas.openxmlformats.org/officeDocument/2006/relationships/image" Target="../media/image27.png"/><Relationship Id="rId7" Type="http://schemas.openxmlformats.org/officeDocument/2006/relationships/image" Target="../media/image18.png"/><Relationship Id="rId12" Type="http://schemas.openxmlformats.org/officeDocument/2006/relationships/image" Target="../media/image22.png"/><Relationship Id="rId17" Type="http://schemas.microsoft.com/office/2007/relationships/hdphoto" Target="../media/hdphoto10.wdp"/><Relationship Id="rId25" Type="http://schemas.openxmlformats.org/officeDocument/2006/relationships/slide" Target="slide5.xml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4.png"/><Relationship Id="rId20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1.png"/><Relationship Id="rId24" Type="http://schemas.openxmlformats.org/officeDocument/2006/relationships/image" Target="../media/image30.png"/><Relationship Id="rId5" Type="http://schemas.microsoft.com/office/2007/relationships/hdphoto" Target="../media/hdphoto6.wdp"/><Relationship Id="rId15" Type="http://schemas.microsoft.com/office/2007/relationships/hdphoto" Target="../media/hdphoto9.wdp"/><Relationship Id="rId23" Type="http://schemas.openxmlformats.org/officeDocument/2006/relationships/image" Target="../media/image29.png"/><Relationship Id="rId10" Type="http://schemas.microsoft.com/office/2007/relationships/hdphoto" Target="../media/hdphoto7.wdp"/><Relationship Id="rId19" Type="http://schemas.microsoft.com/office/2007/relationships/hdphoto" Target="../media/hdphoto11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Relationship Id="rId14" Type="http://schemas.openxmlformats.org/officeDocument/2006/relationships/image" Target="../media/image23.png"/><Relationship Id="rId22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microsoft.com/office/2007/relationships/hdphoto" Target="../media/hdphoto14.wdp"/><Relationship Id="rId18" Type="http://schemas.openxmlformats.org/officeDocument/2006/relationships/image" Target="../media/image39.png"/><Relationship Id="rId3" Type="http://schemas.openxmlformats.org/officeDocument/2006/relationships/audio" Target="../media/audio2.wav"/><Relationship Id="rId21" Type="http://schemas.microsoft.com/office/2007/relationships/hdphoto" Target="../media/hdphoto18.wdp"/><Relationship Id="rId7" Type="http://schemas.microsoft.com/office/2007/relationships/hdphoto" Target="../media/hdphoto6.wdp"/><Relationship Id="rId12" Type="http://schemas.openxmlformats.org/officeDocument/2006/relationships/image" Target="../media/image36.png"/><Relationship Id="rId17" Type="http://schemas.microsoft.com/office/2007/relationships/hdphoto" Target="../media/hdphoto16.wdp"/><Relationship Id="rId25" Type="http://schemas.microsoft.com/office/2007/relationships/hdphoto" Target="../media/hdphoto20.wdp"/><Relationship Id="rId2" Type="http://schemas.openxmlformats.org/officeDocument/2006/relationships/audio" Target="../media/audio1.wav"/><Relationship Id="rId16" Type="http://schemas.openxmlformats.org/officeDocument/2006/relationships/image" Target="../media/image38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11" Type="http://schemas.microsoft.com/office/2007/relationships/hdphoto" Target="../media/hdphoto13.wdp"/><Relationship Id="rId24" Type="http://schemas.openxmlformats.org/officeDocument/2006/relationships/image" Target="../media/image42.png"/><Relationship Id="rId5" Type="http://schemas.microsoft.com/office/2007/relationships/hdphoto" Target="../media/hdphoto12.wdp"/><Relationship Id="rId15" Type="http://schemas.microsoft.com/office/2007/relationships/hdphoto" Target="../media/hdphoto15.wdp"/><Relationship Id="rId23" Type="http://schemas.microsoft.com/office/2007/relationships/hdphoto" Target="../media/hdphoto19.wdp"/><Relationship Id="rId10" Type="http://schemas.openxmlformats.org/officeDocument/2006/relationships/image" Target="../media/image35.png"/><Relationship Id="rId19" Type="http://schemas.microsoft.com/office/2007/relationships/hdphoto" Target="../media/hdphoto17.wdp"/><Relationship Id="rId4" Type="http://schemas.openxmlformats.org/officeDocument/2006/relationships/image" Target="../media/image32.png"/><Relationship Id="rId9" Type="http://schemas.openxmlformats.org/officeDocument/2006/relationships/image" Target="../media/image34.png"/><Relationship Id="rId14" Type="http://schemas.openxmlformats.org/officeDocument/2006/relationships/image" Target="../media/image37.png"/><Relationship Id="rId22" Type="http://schemas.openxmlformats.org/officeDocument/2006/relationships/image" Target="../media/image4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18" Type="http://schemas.microsoft.com/office/2007/relationships/hdphoto" Target="../media/hdphoto25.wdp"/><Relationship Id="rId3" Type="http://schemas.openxmlformats.org/officeDocument/2006/relationships/audio" Target="../media/audio2.wav"/><Relationship Id="rId7" Type="http://schemas.microsoft.com/office/2007/relationships/hdphoto" Target="../media/hdphoto21.wdp"/><Relationship Id="rId12" Type="http://schemas.microsoft.com/office/2007/relationships/hdphoto" Target="../media/hdphoto17.wdp"/><Relationship Id="rId17" Type="http://schemas.openxmlformats.org/officeDocument/2006/relationships/image" Target="../media/image50.png"/><Relationship Id="rId2" Type="http://schemas.openxmlformats.org/officeDocument/2006/relationships/audio" Target="../media/audio1.wav"/><Relationship Id="rId16" Type="http://schemas.microsoft.com/office/2007/relationships/hdphoto" Target="../media/hdphoto24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image" Target="../media/image43.png"/><Relationship Id="rId15" Type="http://schemas.openxmlformats.org/officeDocument/2006/relationships/image" Target="../media/image49.png"/><Relationship Id="rId10" Type="http://schemas.microsoft.com/office/2007/relationships/hdphoto" Target="../media/hdphoto22.wdp"/><Relationship Id="rId4" Type="http://schemas.openxmlformats.org/officeDocument/2006/relationships/slide" Target="slide7.xml"/><Relationship Id="rId9" Type="http://schemas.openxmlformats.org/officeDocument/2006/relationships/image" Target="../media/image46.png"/><Relationship Id="rId14" Type="http://schemas.microsoft.com/office/2007/relationships/hdphoto" Target="../media/hdphoto2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187624" y="332656"/>
            <a:ext cx="6480720" cy="1418456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 для малышей</a:t>
            </a:r>
            <a:endParaRPr lang="ru-RU" sz="3600" b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79712" y="2276872"/>
            <a:ext cx="48936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ln>
                  <a:solidFill>
                    <a:schemeClr val="tx1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«Большой маленький»</a:t>
            </a:r>
            <a:endParaRPr lang="ru-RU" sz="3600" b="1" i="1" dirty="0">
              <a:ln>
                <a:solidFill>
                  <a:schemeClr val="tx1"/>
                </a:solidFill>
              </a:ln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67744" y="3068960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ln>
                  <a:solidFill>
                    <a:schemeClr val="tx1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«Высокий низкий»</a:t>
            </a:r>
            <a:endParaRPr lang="ru-RU" sz="3600" b="1" i="1" dirty="0">
              <a:ln>
                <a:solidFill>
                  <a:schemeClr val="tx1"/>
                </a:solidFill>
              </a:ln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91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452" y="4684405"/>
            <a:ext cx="1659657" cy="179422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323118"/>
            <a:ext cx="2743200" cy="203911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3" b="99074" l="0" r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037" y="4026136"/>
            <a:ext cx="1097115" cy="131653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907" l="556" r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200" y="2237573"/>
            <a:ext cx="2347800" cy="28173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55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026136"/>
            <a:ext cx="1475656" cy="1049355"/>
          </a:xfrm>
          <a:prstGeom prst="rect">
            <a:avLst/>
          </a:prstGeom>
        </p:spPr>
      </p:pic>
      <p:pic>
        <p:nvPicPr>
          <p:cNvPr id="1026" name="Picture 2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397" y="5581517"/>
            <a:ext cx="969963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396" y="5581516"/>
            <a:ext cx="969963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49" y="2923203"/>
            <a:ext cx="1584176" cy="2761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946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1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100"/>
                            </p:stCondLst>
                            <p:childTnLst>
                              <p:par>
                                <p:cTn id="13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450"/>
                            </p:stCondLst>
                            <p:childTnLst>
                              <p:par>
                                <p:cTn id="20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3" animBg="1" advAuto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899592" y="332656"/>
            <a:ext cx="7344816" cy="5904656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Инструкция:</a:t>
            </a:r>
            <a:endParaRPr lang="ru-RU" sz="32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ействия в игре выполняются по щелчку мышки, синяя кнопка – переход хода. Правильный ответ – картинка перевернется, не правильный ответ – картинка исчезнет.</a:t>
            </a:r>
          </a:p>
          <a:p>
            <a:pPr algn="ctr"/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287337"/>
            <a:ext cx="969963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949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95536" y="404664"/>
            <a:ext cx="8280920" cy="6280383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Табличка 3"/>
          <p:cNvSpPr/>
          <p:nvPr/>
        </p:nvSpPr>
        <p:spPr>
          <a:xfrm>
            <a:off x="1547664" y="210847"/>
            <a:ext cx="5832648" cy="720080"/>
          </a:xfrm>
          <a:prstGeom prst="plaqu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на яблоне большие яблоки</a:t>
            </a:r>
            <a:endParaRPr lang="ru-RU" sz="24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757" y="1037248"/>
            <a:ext cx="4439858" cy="5258159"/>
          </a:xfrm>
          <a:prstGeom prst="rect">
            <a:avLst/>
          </a:prstGeom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996952"/>
            <a:ext cx="1052435" cy="1139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8421" y="3893673"/>
            <a:ext cx="1049337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738" y="1669873"/>
            <a:ext cx="1049337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020" y="4255224"/>
            <a:ext cx="579437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7123" y="2972055"/>
            <a:ext cx="579437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509" y="2321470"/>
            <a:ext cx="579437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252" y="1320363"/>
            <a:ext cx="579437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7" name="Picture 1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146" y="1469864"/>
            <a:ext cx="1049337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8" name="Picture 2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020" y="5223843"/>
            <a:ext cx="1049337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618" y="2996952"/>
            <a:ext cx="579437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0" name="Picture 2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408" y="3441717"/>
            <a:ext cx="579437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1" name="Picture 2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946" y="4909518"/>
            <a:ext cx="579437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2" name="Picture 2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686" y="2219003"/>
            <a:ext cx="579437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3" name="Picture 2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339" y="2809698"/>
            <a:ext cx="1049337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427" y="4044534"/>
            <a:ext cx="579437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6" name="Picture 28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0678" y="261418"/>
            <a:ext cx="969963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416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0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0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0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8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0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0" dur="125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0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6" dur="125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0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2" dur="125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9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0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8" dur="125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4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0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4" dur="125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9" dur="2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0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20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5" dur="2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3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0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1" dur="20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0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7" dur="20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3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вал 10"/>
          <p:cNvSpPr/>
          <p:nvPr/>
        </p:nvSpPr>
        <p:spPr>
          <a:xfrm>
            <a:off x="314024" y="116632"/>
            <a:ext cx="8506448" cy="662473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815" l="77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789" y="1570032"/>
            <a:ext cx="2377447" cy="2852936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5208" y="1169190"/>
            <a:ext cx="2378075" cy="2852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747" y="3547313"/>
            <a:ext cx="2378075" cy="2852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409" y="3944654"/>
            <a:ext cx="633413" cy="785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584" y="3656408"/>
            <a:ext cx="782163" cy="104017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694" y="1211792"/>
            <a:ext cx="1736320" cy="1302240"/>
          </a:xfrm>
          <a:prstGeom prst="rect">
            <a:avLst/>
          </a:prstGeom>
        </p:spPr>
      </p:pic>
      <p:pic>
        <p:nvPicPr>
          <p:cNvPr id="3093" name="Picture 2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813" y="4119145"/>
            <a:ext cx="781050" cy="103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Табличка 4"/>
          <p:cNvSpPr/>
          <p:nvPr/>
        </p:nvSpPr>
        <p:spPr>
          <a:xfrm>
            <a:off x="1285733" y="102705"/>
            <a:ext cx="6170675" cy="1052558"/>
          </a:xfrm>
          <a:prstGeom prst="plaqu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Собери маленькие грибочки в маленькую корзинку, большие в большую корзинку</a:t>
            </a:r>
            <a:endParaRPr lang="ru-RU" sz="24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800" b="100000" l="111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03" y="4815874"/>
            <a:ext cx="3965472" cy="22030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9971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7569" y="4671688"/>
            <a:ext cx="2216334" cy="221633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755" b="98585" l="3222" r="99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757" y="1641003"/>
            <a:ext cx="1528264" cy="179995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476" b="9921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672" y="4973681"/>
            <a:ext cx="1584176" cy="1584176"/>
          </a:xfrm>
          <a:prstGeom prst="rect">
            <a:avLst/>
          </a:prstGeom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24" y="2290734"/>
            <a:ext cx="1036637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455" y="2407963"/>
            <a:ext cx="1143687" cy="1418526"/>
          </a:xfrm>
          <a:prstGeom prst="rect">
            <a:avLst/>
          </a:prstGeom>
        </p:spPr>
      </p:pic>
      <p:pic>
        <p:nvPicPr>
          <p:cNvPr id="3091" name="Picture 19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756" y="1443866"/>
            <a:ext cx="838093" cy="838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1171" y="2595558"/>
            <a:ext cx="633413" cy="785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3142" y="2987097"/>
            <a:ext cx="633413" cy="785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8" name="Picture 16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747" y="3878166"/>
            <a:ext cx="800693" cy="800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770" y="3547313"/>
            <a:ext cx="633413" cy="785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5179" y="3627926"/>
            <a:ext cx="635266" cy="788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0" name="Picture 18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7579" y="5265702"/>
            <a:ext cx="795258" cy="795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>
            <a:hlinkClick r:id="rId25" action="ppaction://hlinksldjump"/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3320" y="242669"/>
            <a:ext cx="969963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4339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0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33 0.00926 L 0.11667 0.00926 C 0.17275 0.00926 0.24167 0.07824 0.24167 0.13426 L 0.24167 0.25926 " pathEditMode="relative" rAng="0" ptsTypes="FfFF">
                                      <p:cBhvr>
                                        <p:cTn id="20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25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111E-6 L -0.60642 0.33611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30" y="1680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0.08519 L -0.09774 0.08519 C -0.14201 0.08519 -0.19635 0.06273 -0.19635 0.04537 L -0.19635 0.00579 " pathEditMode="relative" rAng="0" ptsTypes="FfFF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78" y="-398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42 0.03518 L -0.30382 0.36435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28" y="1645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0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22222E-6 L 0.29826 0.5854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13" y="2925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1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0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22222E-6 L 0.61371 0.38982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677" y="1949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0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1388 L 0.14115 -0.01388 C 0.20434 -0.01388 0.28195 0.06945 0.28195 0.13727 L 0.28195 0.28866 " pathEditMode="relative" rAng="0" ptsTypes="FfFF">
                                      <p:cBhvr>
                                        <p:cTn id="50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63" y="1511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0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28 -0.00093 L 0.01128 0.24907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6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0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1 -0.0294 L 0.26232 0.28773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56" y="1585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8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3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656 -0.08634 L 0.62587 0.26135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122" y="1738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0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61 0.01875 L 0.03542 0.11042 C 0.04774 0.13102 0.06632 0.14236 0.08559 0.14236 C 0.10746 0.14236 0.12517 0.13102 0.13767 0.11042 L 0.19687 0.01875 " pathEditMode="relative" rAng="0" ptsTypes="FffFF">
                                      <p:cBhvr>
                                        <p:cTn id="70" dur="2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24" y="618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0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0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0.07951 0.16157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76" y="807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3"/>
                  </p:tgtEl>
                </p:cond>
              </p:nextCondLst>
            </p:seq>
          </p:childTnLst>
        </p:cTn>
      </p:par>
    </p:tnLst>
    <p:bldLst>
      <p:bldP spid="5" grpId="0" build="p" bldLvl="3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251520" y="793602"/>
            <a:ext cx="8640960" cy="594776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Табличка 4"/>
          <p:cNvSpPr/>
          <p:nvPr/>
        </p:nvSpPr>
        <p:spPr>
          <a:xfrm>
            <a:off x="2026289" y="260648"/>
            <a:ext cx="5091421" cy="720080"/>
          </a:xfrm>
          <a:prstGeom prst="plaqu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Покажи (назови) высокие предметы</a:t>
            </a:r>
            <a:endParaRPr lang="ru-RU" sz="24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91" b="100000" l="952" r="9788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263" y="1283880"/>
            <a:ext cx="1319461" cy="230425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78" b="99907" l="222" r="97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588136"/>
            <a:ext cx="2376264" cy="2851516"/>
          </a:xfrm>
          <a:prstGeom prst="rect">
            <a:avLst/>
          </a:prstGeom>
        </p:spPr>
      </p:pic>
      <p:pic>
        <p:nvPicPr>
          <p:cNvPr id="2055" name="Picture 7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7530" y="274367"/>
            <a:ext cx="969963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692" b="98365" l="5667" r="95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95" y="2236640"/>
            <a:ext cx="2415530" cy="279128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663" y="4451525"/>
            <a:ext cx="2019127" cy="201912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98968" l="243" r="9866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66" y="1198737"/>
            <a:ext cx="2075806" cy="207580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18" b="100000" l="0" r="99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2076" y="2513530"/>
            <a:ext cx="2303180" cy="250790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0" b="100000" l="719" r="964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044" y="3919275"/>
            <a:ext cx="1866610" cy="1208597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5465" y="1504786"/>
            <a:ext cx="2476528" cy="1840886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4505" b="89790" l="9712" r="8992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339" y="3211210"/>
            <a:ext cx="1931789" cy="2313978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9883" b="97009" l="9712" r="8974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546" y="1334472"/>
            <a:ext cx="976575" cy="1350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35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5" grpId="0" build="p" bldLvl="3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/>
          <p:cNvSpPr/>
          <p:nvPr/>
        </p:nvSpPr>
        <p:spPr>
          <a:xfrm>
            <a:off x="539552" y="789509"/>
            <a:ext cx="8136904" cy="5807843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Табличка 4"/>
          <p:cNvSpPr/>
          <p:nvPr/>
        </p:nvSpPr>
        <p:spPr>
          <a:xfrm>
            <a:off x="1748938" y="224524"/>
            <a:ext cx="5328592" cy="914400"/>
          </a:xfrm>
          <a:prstGeom prst="plaqu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Какой предмет лишний?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Почему?</a:t>
            </a:r>
            <a:endParaRPr lang="ru-RU" sz="24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936" y="302147"/>
            <a:ext cx="969963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765" b="99078" l="89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904" y="3180558"/>
            <a:ext cx="1072298" cy="103878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2005139"/>
            <a:ext cx="2418773" cy="28645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26" b="100000" l="0" r="97895">
                        <a14:foregroundMark x1="33684" y1="9362" x2="33684" y2="17447"/>
                        <a14:foregroundMark x1="27719" y1="14468" x2="25614" y2="18723"/>
                        <a14:foregroundMark x1="32281" y1="6383" x2="20351" y2="13191"/>
                        <a14:foregroundMark x1="59298" y1="6809" x2="77544" y2="16170"/>
                        <a14:foregroundMark x1="46316" y1="29362" x2="39649" y2="43404"/>
                        <a14:foregroundMark x1="69474" y1="25106" x2="67368" y2="31064"/>
                        <a14:foregroundMark x1="83158" y1="30638" x2="81053" y2="26809"/>
                        <a14:foregroundMark x1="54737" y1="14468" x2="54737" y2="16170"/>
                        <a14:foregroundMark x1="88772" y1="40426" x2="85263" y2="421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696" y="4869710"/>
            <a:ext cx="1224136" cy="10093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593" b="100000" l="48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660" y="3032042"/>
            <a:ext cx="2063104" cy="133582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39" b="99523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278170"/>
            <a:ext cx="1427928" cy="14077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418807"/>
            <a:ext cx="1728192" cy="172819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9883" b="96359" l="9892" r="8992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178" y="1302671"/>
            <a:ext cx="1029938" cy="14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97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5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5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 build="p" bldLvl="3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271" y="5404120"/>
            <a:ext cx="969963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19573"/>
            <a:ext cx="6264696" cy="6330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12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</TotalTime>
  <Words>69</Words>
  <Application>Microsoft Office PowerPoint</Application>
  <PresentationFormat>Экран (4:3)</PresentationFormat>
  <Paragraphs>11</Paragraphs>
  <Slides>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 Кортина</dc:creator>
  <cp:lastModifiedBy>Наталья Кортина</cp:lastModifiedBy>
  <cp:revision>40</cp:revision>
  <dcterms:created xsi:type="dcterms:W3CDTF">2020-11-10T15:40:02Z</dcterms:created>
  <dcterms:modified xsi:type="dcterms:W3CDTF">2020-11-13T05:15:11Z</dcterms:modified>
</cp:coreProperties>
</file>