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1" r:id="rId4"/>
    <p:sldId id="272" r:id="rId5"/>
    <p:sldId id="273" r:id="rId6"/>
    <p:sldId id="274" r:id="rId7"/>
    <p:sldId id="275" r:id="rId8"/>
    <p:sldId id="27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48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47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392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3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2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96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7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87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8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996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FEBF3-358D-4CDF-81C3-12891A6751D8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26AF8-6BB9-4303-BC3A-1939CB42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85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slide" Target="slide6.xml"/><Relationship Id="rId17" Type="http://schemas.openxmlformats.org/officeDocument/2006/relationships/image" Target="../media/image8.png"/><Relationship Id="rId2" Type="http://schemas.openxmlformats.org/officeDocument/2006/relationships/slide" Target="slide3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slide" Target="slide4.xml"/><Relationship Id="rId15" Type="http://schemas.openxmlformats.org/officeDocument/2006/relationships/slide" Target="slide7.xm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9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3"/>
            <a:ext cx="7844408" cy="1296144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prstClr val="black"/>
                </a:solidFill>
                <a:latin typeface="Monotype Corsiva" panose="03010101010201010101" pitchFamily="66" charset="0"/>
              </a:rPr>
              <a:t>Интерактивный плакат по теме:</a:t>
            </a:r>
            <a:r>
              <a:rPr lang="ru-RU" sz="4000" dirty="0">
                <a:solidFill>
                  <a:prstClr val="black"/>
                </a:solidFill>
                <a:latin typeface="Arial Black" panose="020B0A04020102020204" pitchFamily="34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«Овощи»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0" y="1294301"/>
            <a:ext cx="8416338" cy="500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609329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Начинай играть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195736" y="210114"/>
            <a:ext cx="6664188" cy="55231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347043" y="188640"/>
            <a:ext cx="1440160" cy="1368152"/>
            <a:chOff x="347043" y="188640"/>
            <a:chExt cx="1440160" cy="1368152"/>
          </a:xfrm>
        </p:grpSpPr>
        <p:sp>
          <p:nvSpPr>
            <p:cNvPr id="2" name="Правильный пятиугольник 1">
              <a:hlinkClick r:id="rId2" action="ppaction://hlinksldjump"/>
            </p:cNvPr>
            <p:cNvSpPr/>
            <p:nvPr/>
          </p:nvSpPr>
          <p:spPr>
            <a:xfrm>
              <a:off x="347043" y="188640"/>
              <a:ext cx="1440160" cy="1368152"/>
            </a:xfrm>
            <a:prstGeom prst="pentagon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41" b="94988" l="3800" r="99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66" y="365965"/>
              <a:ext cx="815029" cy="1040792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292403" y="1882552"/>
            <a:ext cx="1463675" cy="1390650"/>
            <a:chOff x="305806" y="1882552"/>
            <a:chExt cx="1463675" cy="1390650"/>
          </a:xfrm>
        </p:grpSpPr>
        <p:pic>
          <p:nvPicPr>
            <p:cNvPr id="11266" name="Picture 2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06" y="1882552"/>
              <a:ext cx="1463675" cy="1390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Рисунок 4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24" b="99643" l="55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11" y="2204864"/>
              <a:ext cx="872860" cy="814669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347043" y="3573016"/>
            <a:ext cx="1463676" cy="1390650"/>
            <a:chOff x="347043" y="3573016"/>
            <a:chExt cx="1463676" cy="1390650"/>
          </a:xfrm>
        </p:grpSpPr>
        <p:pic>
          <p:nvPicPr>
            <p:cNvPr id="11267" name="Picture 3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43" y="3573016"/>
              <a:ext cx="1463676" cy="1390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Рисунок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6" b="98415" l="12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99" y="3853543"/>
              <a:ext cx="1083047" cy="1110123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347044" y="5271233"/>
            <a:ext cx="1463675" cy="1390650"/>
            <a:chOff x="347044" y="5271233"/>
            <a:chExt cx="1463675" cy="1390650"/>
          </a:xfrm>
        </p:grpSpPr>
        <p:pic>
          <p:nvPicPr>
            <p:cNvPr id="11268" name="Picture 4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44" y="5271233"/>
              <a:ext cx="1463675" cy="1390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Рисунок 7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" b="99400" l="2100" r="99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55" y="5611570"/>
              <a:ext cx="841765" cy="84176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059832" y="6032452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ты справился с заданием?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616530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2360" y="6165304"/>
            <a:ext cx="104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Плохо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>
            <a:hlinkClick r:id="rId15" action="ppaction://hlinksldjump"/>
          </p:cNvPr>
          <p:cNvSpPr/>
          <p:nvPr/>
        </p:nvSpPr>
        <p:spPr>
          <a:xfrm>
            <a:off x="2515103" y="5811607"/>
            <a:ext cx="432048" cy="4416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83396"/>
            <a:ext cx="4508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32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85738"/>
            <a:ext cx="8566150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1800" y="332657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растет в огороде?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одним словом (овощи)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2854325"/>
            <a:ext cx="12128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63" y="1462172"/>
            <a:ext cx="1074170" cy="128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2476100"/>
            <a:ext cx="13652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47" y="3861048"/>
            <a:ext cx="2060575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421" y="4234648"/>
            <a:ext cx="1871663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01" y="4301322"/>
            <a:ext cx="1395413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51" y="1494789"/>
            <a:ext cx="12557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33" y="1312227"/>
            <a:ext cx="10239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44" y="2478749"/>
            <a:ext cx="1022722" cy="129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16" y="3861048"/>
            <a:ext cx="1798637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607" y="2409825"/>
            <a:ext cx="15668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97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85738"/>
            <a:ext cx="8566150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7824" y="185738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загадки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08" y="862073"/>
            <a:ext cx="2229532" cy="162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38" y="836712"/>
            <a:ext cx="2279650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54" y="1209294"/>
            <a:ext cx="2206625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71800" y="2868232"/>
            <a:ext cx="3816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пауза</a:t>
            </a:r>
          </a:p>
        </p:txBody>
      </p:sp>
      <p:pic>
        <p:nvPicPr>
          <p:cNvPr id="8" name="Песенка про овощ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96168" y="3025097"/>
            <a:ext cx="609600" cy="609600"/>
          </a:xfrm>
          <a:prstGeom prst="rect">
            <a:avLst/>
          </a:prstGeom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39" y="3397828"/>
            <a:ext cx="227091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99" y="3789040"/>
            <a:ext cx="2298700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02" y="3363548"/>
            <a:ext cx="2268537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6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7" y="185738"/>
            <a:ext cx="8566150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3597" y="332656"/>
            <a:ext cx="5948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Поиграем пальчиками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" name="екатерина-железнова-про-капусту-музыка-с-мамой-20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7478" y="1340768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05" y="942256"/>
            <a:ext cx="3381744" cy="24216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31" y="2924944"/>
            <a:ext cx="3555661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7" y="210473"/>
            <a:ext cx="8566150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40466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собирай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99" y="974772"/>
            <a:ext cx="19446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71427" y="910646"/>
            <a:ext cx="2099173" cy="1712575"/>
            <a:chOff x="6049650" y="1212517"/>
            <a:chExt cx="2099173" cy="17125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650" y="1212517"/>
              <a:ext cx="2099173" cy="1712575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742" y="1787360"/>
              <a:ext cx="1042987" cy="1042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316890" y="3717032"/>
            <a:ext cx="2349116" cy="1916487"/>
            <a:chOff x="4316890" y="3717032"/>
            <a:chExt cx="2349116" cy="191648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890" y="3717032"/>
              <a:ext cx="2349116" cy="1916487"/>
            </a:xfrm>
            <a:prstGeom prst="rect">
              <a:avLst/>
            </a:prstGeom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599" y="4303838"/>
              <a:ext cx="1379010" cy="997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65" y="2216407"/>
            <a:ext cx="20907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89" y="3241576"/>
            <a:ext cx="1023937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61582"/>
            <a:ext cx="21891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54" y="1021035"/>
            <a:ext cx="1335087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209" y="4228490"/>
            <a:ext cx="140176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40" y="4224465"/>
            <a:ext cx="1401763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37" y="2527731"/>
            <a:ext cx="156686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39" y="2682207"/>
            <a:ext cx="11461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61365" y="5949280"/>
            <a:ext cx="3390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Вернуться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на начало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углом вверх 10"/>
          <p:cNvSpPr/>
          <p:nvPr/>
        </p:nvSpPr>
        <p:spPr>
          <a:xfrm>
            <a:off x="6698272" y="5879915"/>
            <a:ext cx="850392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4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Хорошо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4624"/>
            <a:ext cx="6696744" cy="66967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2200" y="6210698"/>
            <a:ext cx="27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Вернуться на начало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плох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2226"/>
            <a:ext cx="6912768" cy="66594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84168" y="6221339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Вернуться на начало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43</Words>
  <Application>Microsoft Office PowerPoint</Application>
  <PresentationFormat>Экран (4:3)</PresentationFormat>
  <Paragraphs>14</Paragraphs>
  <Slides>8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Интерактивный плакат по теме: «Овощи»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Интерактивный плакат по теме: «Овощи»</dc:title>
  <dc:creator>Наталья Кортина</dc:creator>
  <cp:lastModifiedBy>Наталья Кортина</cp:lastModifiedBy>
  <cp:revision>68</cp:revision>
  <dcterms:created xsi:type="dcterms:W3CDTF">2020-10-19T08:14:05Z</dcterms:created>
  <dcterms:modified xsi:type="dcterms:W3CDTF">2020-10-19T16:40:46Z</dcterms:modified>
</cp:coreProperties>
</file>