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8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0569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309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736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7448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4008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755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286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742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0416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672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830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6C374-343B-4A45-A3BC-B5E8BADEAB24}" type="datetimeFigureOut">
              <a:rPr lang="ru-RU" smtClean="0"/>
              <a:t>13.11.2020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5AF11-F182-4209-BA99-E3EE9AB296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746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jpg"/><Relationship Id="rId7" Type="http://schemas.openxmlformats.org/officeDocument/2006/relationships/slide" Target="slide2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openxmlformats.org/officeDocument/2006/relationships/image" Target="../media/image13.png"/><Relationship Id="rId3" Type="http://schemas.openxmlformats.org/officeDocument/2006/relationships/audio" Target="../media/audio3.wav"/><Relationship Id="rId7" Type="http://schemas.openxmlformats.org/officeDocument/2006/relationships/image" Target="../media/image10.png"/><Relationship Id="rId12" Type="http://schemas.microsoft.com/office/2007/relationships/hdphoto" Target="../media/hdphoto3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2.png"/><Relationship Id="rId5" Type="http://schemas.openxmlformats.org/officeDocument/2006/relationships/image" Target="../media/image8.gif"/><Relationship Id="rId10" Type="http://schemas.openxmlformats.org/officeDocument/2006/relationships/image" Target="../media/image11.png"/><Relationship Id="rId4" Type="http://schemas.openxmlformats.org/officeDocument/2006/relationships/audio" Target="../media/audio1.wav"/><Relationship Id="rId9" Type="http://schemas.openxmlformats.org/officeDocument/2006/relationships/slide" Target="slide4.xml"/><Relationship Id="rId1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audio" Target="../media/audio3.wav"/><Relationship Id="rId7" Type="http://schemas.openxmlformats.org/officeDocument/2006/relationships/image" Target="../media/image14.png"/><Relationship Id="rId12" Type="http://schemas.openxmlformats.org/officeDocument/2006/relationships/image" Target="../media/image16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slide" Target="slide5.xml"/><Relationship Id="rId5" Type="http://schemas.openxmlformats.org/officeDocument/2006/relationships/image" Target="../media/image8.gif"/><Relationship Id="rId10" Type="http://schemas.microsoft.com/office/2007/relationships/hdphoto" Target="../media/hdphoto6.wdp"/><Relationship Id="rId4" Type="http://schemas.openxmlformats.org/officeDocument/2006/relationships/audio" Target="../media/audio1.wav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audio" Target="../media/audio3.wav"/><Relationship Id="rId7" Type="http://schemas.openxmlformats.org/officeDocument/2006/relationships/image" Target="../media/image18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openxmlformats.org/officeDocument/2006/relationships/image" Target="../media/image8.gif"/><Relationship Id="rId10" Type="http://schemas.openxmlformats.org/officeDocument/2006/relationships/slide" Target="slide6.xml"/><Relationship Id="rId4" Type="http://schemas.openxmlformats.org/officeDocument/2006/relationships/audio" Target="../media/audio1.wav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audio" Target="../media/audio3.wav"/><Relationship Id="rId7" Type="http://schemas.openxmlformats.org/officeDocument/2006/relationships/image" Target="../media/image21.png"/><Relationship Id="rId12" Type="http://schemas.openxmlformats.org/officeDocument/2006/relationships/image" Target="../media/image2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slide" Target="slide7.xml"/><Relationship Id="rId5" Type="http://schemas.openxmlformats.org/officeDocument/2006/relationships/image" Target="../media/image8.gif"/><Relationship Id="rId10" Type="http://schemas.microsoft.com/office/2007/relationships/hdphoto" Target="../media/hdphoto9.wdp"/><Relationship Id="rId4" Type="http://schemas.openxmlformats.org/officeDocument/2006/relationships/audio" Target="../media/audio1.wav"/><Relationship Id="rId9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audio" Target="../media/audio3.wav"/><Relationship Id="rId7" Type="http://schemas.openxmlformats.org/officeDocument/2006/relationships/image" Target="../media/image25.png"/><Relationship Id="rId12" Type="http://schemas.openxmlformats.org/officeDocument/2006/relationships/image" Target="../media/image2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slide" Target="slide8.xml"/><Relationship Id="rId5" Type="http://schemas.openxmlformats.org/officeDocument/2006/relationships/image" Target="../media/image8.gif"/><Relationship Id="rId10" Type="http://schemas.microsoft.com/office/2007/relationships/hdphoto" Target="../media/hdphoto11.wdp"/><Relationship Id="rId4" Type="http://schemas.openxmlformats.org/officeDocument/2006/relationships/audio" Target="../media/audio1.wav"/><Relationship Id="rId9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openxmlformats.org/officeDocument/2006/relationships/audio" Target="../media/audio3.wav"/><Relationship Id="rId7" Type="http://schemas.openxmlformats.org/officeDocument/2006/relationships/image" Target="../media/image27.png"/><Relationship Id="rId12" Type="http://schemas.openxmlformats.org/officeDocument/2006/relationships/image" Target="../media/image23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slide" Target="slide9.xml"/><Relationship Id="rId5" Type="http://schemas.openxmlformats.org/officeDocument/2006/relationships/image" Target="../media/image8.gif"/><Relationship Id="rId10" Type="http://schemas.microsoft.com/office/2007/relationships/hdphoto" Target="../media/hdphoto13.wdp"/><Relationship Id="rId4" Type="http://schemas.openxmlformats.org/officeDocument/2006/relationships/audio" Target="../media/audio1.wav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7349" y="2319447"/>
            <a:ext cx="8640960" cy="1512168"/>
          </a:xfrm>
        </p:spPr>
        <p:txBody>
          <a:bodyPr>
            <a:noAutofit/>
          </a:bodyPr>
          <a:lstStyle/>
          <a:p>
            <a:r>
              <a:rPr lang="ru-RU" sz="4800" b="1" dirty="0" smtClean="0">
                <a:ln w="19050">
                  <a:solidFill>
                    <a:schemeClr val="tx1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«Один много»</a:t>
            </a:r>
            <a:endParaRPr lang="ru-RU" sz="4800" b="1" dirty="0">
              <a:ln w="19050">
                <a:solidFill>
                  <a:schemeClr val="tx1"/>
                </a:solidFill>
              </a:ln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1423681" y="548680"/>
            <a:ext cx="6768752" cy="1656184"/>
            <a:chOff x="1445074" y="428765"/>
            <a:chExt cx="6048672" cy="1872208"/>
          </a:xfrm>
        </p:grpSpPr>
        <p:sp>
          <p:nvSpPr>
            <p:cNvPr id="6" name="Овал 5"/>
            <p:cNvSpPr/>
            <p:nvPr/>
          </p:nvSpPr>
          <p:spPr>
            <a:xfrm>
              <a:off x="1445074" y="428765"/>
              <a:ext cx="6048672" cy="1872208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19050"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195736" y="620689"/>
              <a:ext cx="475252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600" b="1" i="1" dirty="0">
                  <a:ln w="19050">
                    <a:solidFill>
                      <a:schemeClr val="tx1"/>
                    </a:solidFill>
                  </a:ln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М</a:t>
              </a:r>
              <a:r>
                <a:rPr lang="ru-RU" sz="3600" b="1" i="1" dirty="0" smtClean="0">
                  <a:ln w="19050">
                    <a:solidFill>
                      <a:schemeClr val="tx1"/>
                    </a:solidFill>
                  </a:ln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атематика для малышей</a:t>
              </a:r>
              <a:endParaRPr lang="ru-RU" sz="3600" b="1" i="1" dirty="0">
                <a:ln w="19050">
                  <a:solidFill>
                    <a:schemeClr val="tx1"/>
                  </a:solidFill>
                </a:ln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206110"/>
            <a:ext cx="1947912" cy="14082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524" y="4736996"/>
            <a:ext cx="2063234" cy="149479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016" y="3305099"/>
            <a:ext cx="2009056" cy="146050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880" y="4054888"/>
            <a:ext cx="2124316" cy="1556862"/>
          </a:xfrm>
          <a:prstGeom prst="rect">
            <a:avLst/>
          </a:prstGeom>
        </p:spPr>
      </p:pic>
      <p:sp>
        <p:nvSpPr>
          <p:cNvPr id="18" name="Овал 17">
            <a:hlinkClick r:id="rId7" action="ppaction://hlinksldjump"/>
          </p:cNvPr>
          <p:cNvSpPr/>
          <p:nvPr/>
        </p:nvSpPr>
        <p:spPr>
          <a:xfrm>
            <a:off x="7553672" y="5413711"/>
            <a:ext cx="914400" cy="91440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4912987" y="5870911"/>
            <a:ext cx="28273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Начинай играть</a:t>
            </a:r>
            <a:endParaRPr lang="ru-RU" sz="2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 descr="G:\РАМКИ для презентаций\рамка45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6" y="0"/>
            <a:ext cx="9167219" cy="6860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62627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38889E-6 5.55112E-17 L 1.38889E-6 -0.07222 " pathEditMode="relative" rAng="0" ptsTypes="AA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Капля 4"/>
          <p:cNvSpPr/>
          <p:nvPr/>
        </p:nvSpPr>
        <p:spPr>
          <a:xfrm>
            <a:off x="539552" y="260648"/>
            <a:ext cx="7596844" cy="6165304"/>
          </a:xfrm>
          <a:prstGeom prst="teardrop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Инструкция к игре:</a:t>
            </a:r>
            <a:endParaRPr lang="ru-RU" sz="32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Действия в игре выполняются по щелчку мышки. При верном выборе ответа, фигура с предметами исчезнет, если ответ неверный, фигура перевернется.</a:t>
            </a:r>
          </a:p>
          <a:p>
            <a:pPr algn="ctr"/>
            <a:r>
              <a:rPr lang="ru-RU" sz="32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Синяя кнопка - переход хода на следующий слайд.</a:t>
            </a:r>
          </a:p>
          <a:p>
            <a:pPr algn="ctr"/>
            <a:endParaRPr lang="ru-RU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414" y="5402736"/>
            <a:ext cx="9699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77240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132" y="2089436"/>
            <a:ext cx="3448820" cy="3204964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1265521" y="260648"/>
            <a:ext cx="7170783" cy="1224137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один предмет </a:t>
            </a:r>
            <a:endParaRPr lang="ru-RU" sz="36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Группа 14"/>
          <p:cNvGrpSpPr/>
          <p:nvPr/>
        </p:nvGrpSpPr>
        <p:grpSpPr>
          <a:xfrm>
            <a:off x="4761607" y="1912864"/>
            <a:ext cx="3962400" cy="3913187"/>
            <a:chOff x="4628905" y="1676052"/>
            <a:chExt cx="3962400" cy="3913187"/>
          </a:xfrm>
        </p:grpSpPr>
        <p:pic>
          <p:nvPicPr>
            <p:cNvPr id="1032" name="Picture 8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28905" y="1676052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99742" l="433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01842" y="2260474"/>
              <a:ext cx="2852326" cy="23892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033" name="Picture 9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044" y="5661248"/>
            <a:ext cx="969963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539552" y="1912864"/>
            <a:ext cx="3962400" cy="3913187"/>
            <a:chOff x="251520" y="1680423"/>
            <a:chExt cx="3962400" cy="3913187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680423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13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ackgroundRemoval t="1093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13798" y="2168766"/>
              <a:ext cx="2637843" cy="2581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21608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595" y="2365630"/>
            <a:ext cx="2983899" cy="2772916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4759424" y="2044094"/>
            <a:ext cx="3962400" cy="3913187"/>
            <a:chOff x="4752020" y="1842832"/>
            <a:chExt cx="3962400" cy="3913187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2020" y="1842832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9064" y="2625720"/>
              <a:ext cx="2239144" cy="2177965"/>
            </a:xfrm>
            <a:prstGeom prst="rect">
              <a:avLst/>
            </a:prstGeom>
          </p:spPr>
        </p:pic>
      </p:grpSp>
      <p:grpSp>
        <p:nvGrpSpPr>
          <p:cNvPr id="4" name="Группа 3"/>
          <p:cNvGrpSpPr/>
          <p:nvPr/>
        </p:nvGrpSpPr>
        <p:grpSpPr>
          <a:xfrm>
            <a:off x="367943" y="2044094"/>
            <a:ext cx="3962400" cy="4065743"/>
            <a:chOff x="383820" y="1883327"/>
            <a:chExt cx="3962400" cy="4065743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820" y="1883327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1640" y="2204863"/>
              <a:ext cx="2321565" cy="3744207"/>
            </a:xfrm>
            <a:prstGeom prst="rect">
              <a:avLst/>
            </a:prstGeom>
          </p:spPr>
        </p:pic>
      </p:grpSp>
      <p:sp>
        <p:nvSpPr>
          <p:cNvPr id="3" name="Овал 2"/>
          <p:cNvSpPr/>
          <p:nvPr/>
        </p:nvSpPr>
        <p:spPr>
          <a:xfrm>
            <a:off x="1315764" y="260648"/>
            <a:ext cx="6729314" cy="136815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</a:t>
            </a:r>
            <a:r>
              <a:rPr lang="ru-RU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предметов </a:t>
            </a:r>
            <a:endParaRPr lang="ru-RU" sz="36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053" y="5641476"/>
            <a:ext cx="974725" cy="969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619151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build="p" bldLvl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82" y="2276872"/>
            <a:ext cx="3343132" cy="331236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19256" cy="1368152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00206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396427" y="1916832"/>
            <a:ext cx="3962400" cy="3913187"/>
            <a:chOff x="395536" y="1823686"/>
            <a:chExt cx="3962400" cy="3913187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823686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239" b="97375" l="2353" r="9952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7624" y="2412536"/>
              <a:ext cx="2610267" cy="2573416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4661058" y="1922868"/>
            <a:ext cx="3962400" cy="3913187"/>
            <a:chOff x="4716016" y="1822386"/>
            <a:chExt cx="3962400" cy="3913187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6016" y="1822386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09937" y="2248784"/>
              <a:ext cx="3040391" cy="3040391"/>
            </a:xfrm>
            <a:prstGeom prst="rect">
              <a:avLst/>
            </a:prstGeom>
          </p:spPr>
        </p:pic>
      </p:grpSp>
      <p:pic>
        <p:nvPicPr>
          <p:cNvPr id="2050" name="Picture 2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778" y="5589240"/>
            <a:ext cx="9747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вал 8"/>
          <p:cNvSpPr/>
          <p:nvPr/>
        </p:nvSpPr>
        <p:spPr>
          <a:xfrm>
            <a:off x="1187624" y="260648"/>
            <a:ext cx="7000516" cy="129614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один предмет </a:t>
            </a:r>
          </a:p>
        </p:txBody>
      </p:sp>
    </p:spTree>
    <p:extLst>
      <p:ext uri="{BB962C8B-B14F-4D97-AF65-F5344CB8AC3E}">
        <p14:creationId xmlns:p14="http://schemas.microsoft.com/office/powerpoint/2010/main" val="29856013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9" grpId="0" build="p" bldLvl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967" y="2374701"/>
            <a:ext cx="3425364" cy="3364982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323528" y="2132856"/>
            <a:ext cx="3962400" cy="3913187"/>
            <a:chOff x="323528" y="1988840"/>
            <a:chExt cx="3962400" cy="3913187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988840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92" b="97510" l="1152" r="9923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4876" y="2673143"/>
              <a:ext cx="2539703" cy="2544577"/>
            </a:xfrm>
            <a:prstGeom prst="rect">
              <a:avLst/>
            </a:prstGeom>
          </p:spPr>
        </p:pic>
      </p:grpSp>
      <p:grpSp>
        <p:nvGrpSpPr>
          <p:cNvPr id="11" name="Группа 10"/>
          <p:cNvGrpSpPr/>
          <p:nvPr/>
        </p:nvGrpSpPr>
        <p:grpSpPr>
          <a:xfrm>
            <a:off x="4693579" y="2100599"/>
            <a:ext cx="3962400" cy="3913187"/>
            <a:chOff x="4860032" y="1988839"/>
            <a:chExt cx="3962400" cy="3913187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0032" y="1988839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98994" l="524" r="9912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6569" y="2529552"/>
              <a:ext cx="3300214" cy="2867494"/>
            </a:xfrm>
            <a:prstGeom prst="rect">
              <a:avLst/>
            </a:prstGeom>
          </p:spPr>
        </p:pic>
      </p:grpSp>
      <p:pic>
        <p:nvPicPr>
          <p:cNvPr id="3074" name="Picture 2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7706" y="5661248"/>
            <a:ext cx="9747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Овал 11"/>
          <p:cNvSpPr/>
          <p:nvPr/>
        </p:nvSpPr>
        <p:spPr>
          <a:xfrm>
            <a:off x="1691680" y="260648"/>
            <a:ext cx="5760640" cy="1512168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много предметов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43394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2" grpId="0" build="p" bldLvl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093" y="2218342"/>
            <a:ext cx="3225357" cy="3384375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395536" y="2060848"/>
            <a:ext cx="3962400" cy="3913187"/>
            <a:chOff x="395536" y="1988840"/>
            <a:chExt cx="3962400" cy="3913187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5536" y="1988840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3776" b="94922" l="4427" r="94271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5616" y="2541277"/>
              <a:ext cx="2808312" cy="2808312"/>
            </a:xfrm>
            <a:prstGeom prst="rect">
              <a:avLst/>
            </a:prstGeom>
          </p:spPr>
        </p:pic>
      </p:grpSp>
      <p:grpSp>
        <p:nvGrpSpPr>
          <p:cNvPr id="6" name="Группа 5"/>
          <p:cNvGrpSpPr/>
          <p:nvPr/>
        </p:nvGrpSpPr>
        <p:grpSpPr>
          <a:xfrm>
            <a:off x="4661996" y="2060848"/>
            <a:ext cx="3962400" cy="3913187"/>
            <a:chOff x="4865503" y="1988839"/>
            <a:chExt cx="3962400" cy="3913187"/>
          </a:xfrm>
        </p:grpSpPr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5503" y="1988839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1108" y="2348880"/>
              <a:ext cx="2971187" cy="2761456"/>
            </a:xfrm>
            <a:prstGeom prst="rect">
              <a:avLst/>
            </a:prstGeom>
          </p:spPr>
        </p:pic>
      </p:grpSp>
      <p:pic>
        <p:nvPicPr>
          <p:cNvPr id="4098" name="Picture 2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3178" y="5589240"/>
            <a:ext cx="9747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Овал 6"/>
          <p:cNvSpPr/>
          <p:nvPr/>
        </p:nvSpPr>
        <p:spPr>
          <a:xfrm>
            <a:off x="1115616" y="260648"/>
            <a:ext cx="6984776" cy="1296144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один предмет </a:t>
            </a:r>
          </a:p>
        </p:txBody>
      </p:sp>
    </p:spTree>
    <p:extLst>
      <p:ext uri="{BB962C8B-B14F-4D97-AF65-F5344CB8AC3E}">
        <p14:creationId xmlns:p14="http://schemas.microsoft.com/office/powerpoint/2010/main" val="7211269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7" grpId="0" build="p" bldLvl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3" y="2155020"/>
            <a:ext cx="3384376" cy="3506228"/>
          </a:xfrm>
          <a:prstGeom prst="rect">
            <a:avLst/>
          </a:prstGeom>
        </p:spPr>
      </p:pic>
      <p:grpSp>
        <p:nvGrpSpPr>
          <p:cNvPr id="4" name="Группа 3"/>
          <p:cNvGrpSpPr/>
          <p:nvPr/>
        </p:nvGrpSpPr>
        <p:grpSpPr>
          <a:xfrm>
            <a:off x="4689884" y="1977735"/>
            <a:ext cx="3962400" cy="3913187"/>
            <a:chOff x="4745213" y="1984292"/>
            <a:chExt cx="3962400" cy="3913187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45213" y="1984292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172" name="Picture 4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178" b="100000" l="169" r="994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2119" y="2551412"/>
              <a:ext cx="2468999" cy="23416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6" name="Группа 5"/>
          <p:cNvGrpSpPr/>
          <p:nvPr/>
        </p:nvGrpSpPr>
        <p:grpSpPr>
          <a:xfrm>
            <a:off x="478876" y="1974928"/>
            <a:ext cx="3962400" cy="3913187"/>
            <a:chOff x="477985" y="1988840"/>
            <a:chExt cx="3962400" cy="3913187"/>
          </a:xfrm>
        </p:grpSpPr>
        <p:pic>
          <p:nvPicPr>
            <p:cNvPr id="7170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985" y="1988840"/>
              <a:ext cx="3962400" cy="39131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97737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5616" y="2544855"/>
              <a:ext cx="2975976" cy="2630019"/>
            </a:xfrm>
            <a:prstGeom prst="rect">
              <a:avLst/>
            </a:prstGeom>
          </p:spPr>
        </p:pic>
      </p:grpSp>
      <p:pic>
        <p:nvPicPr>
          <p:cNvPr id="5122" name="Picture 2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517232"/>
            <a:ext cx="9747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Овал 7"/>
          <p:cNvSpPr/>
          <p:nvPr/>
        </p:nvSpPr>
        <p:spPr>
          <a:xfrm>
            <a:off x="1989584" y="260648"/>
            <a:ext cx="5400600" cy="1368152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3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Покажи </a:t>
            </a:r>
            <a:r>
              <a:rPr lang="ru-RU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 предметов </a:t>
            </a:r>
            <a:endParaRPr lang="ru-RU" sz="36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4319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8" grpId="0" build="p" bldLvl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5"/>
            <a:ext cx="9144000" cy="6849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356836"/>
            <a:ext cx="97472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48064" y="6045244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Перейти на начало игры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56508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9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81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81" tmFilter="0, 0; 0.125,0.2665; 0.25,0.4; 0.375,0.465; 0.5,0.5;  0.625,0.535; 0.75,0.6; 0.875,0.7335; 1,1">
                                          <p:stCondLst>
                                            <p:cond delay="581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90" tmFilter="0, 0; 0.125,0.2665; 0.25,0.4; 0.375,0.465; 0.5,0.5;  0.625,0.535; 0.75,0.6; 0.875,0.7335; 1,1">
                                          <p:stCondLst>
                                            <p:cond delay="115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4" tmFilter="0, 0; 0.125,0.2665; 0.25,0.4; 0.375,0.465; 0.5,0.5;  0.625,0.535; 0.75,0.6; 0.875,0.7335; 1,1">
                                          <p:stCondLst>
                                            <p:cond delay="144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3">
                                          <p:stCondLst>
                                            <p:cond delay="56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45" decel="50000">
                                          <p:stCondLst>
                                            <p:cond delay="59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3">
                                          <p:stCondLst>
                                            <p:cond delay="114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45" decel="50000">
                                          <p:stCondLst>
                                            <p:cond delay="1171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3">
                                          <p:stCondLst>
                                            <p:cond delay="1437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45" decel="50000">
                                          <p:stCondLst>
                                            <p:cond delay="145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3">
                                          <p:stCondLst>
                                            <p:cond delay="158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45" decel="50000">
                                          <p:stCondLst>
                                            <p:cond delay="1605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69</Words>
  <Application>Microsoft Office PowerPoint</Application>
  <PresentationFormat>Экран (4:3)</PresentationFormat>
  <Paragraphs>14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 Кортина</dc:creator>
  <cp:lastModifiedBy>Наталья Кортина</cp:lastModifiedBy>
  <cp:revision>47</cp:revision>
  <dcterms:created xsi:type="dcterms:W3CDTF">2020-11-09T08:29:50Z</dcterms:created>
  <dcterms:modified xsi:type="dcterms:W3CDTF">2020-11-13T05:13:46Z</dcterms:modified>
</cp:coreProperties>
</file>