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audio3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82" r:id="rId4"/>
    <p:sldId id="283" r:id="rId5"/>
    <p:sldId id="280" r:id="rId6"/>
    <p:sldId id="281" r:id="rId7"/>
    <p:sldId id="284" r:id="rId8"/>
    <p:sldId id="285" r:id="rId9"/>
    <p:sldId id="259" r:id="rId10"/>
  </p:sldIdLst>
  <p:sldSz cx="9144000" cy="5715000" type="screen16x1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022C4"/>
    <a:srgbClr val="0051BC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0" autoAdjust="0"/>
    <p:restoredTop sz="94660"/>
  </p:normalViewPr>
  <p:slideViewPr>
    <p:cSldViewPr>
      <p:cViewPr>
        <p:scale>
          <a:sx n="91" d="100"/>
          <a:sy n="91" d="100"/>
        </p:scale>
        <p:origin x="-750" y="252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D24CB-FD8E-485B-93C5-2F2C6C092134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B645C-F655-48EB-976C-B0A4CE256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14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D24CB-FD8E-485B-93C5-2F2C6C092134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B645C-F655-48EB-976C-B0A4CE256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029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D24CB-FD8E-485B-93C5-2F2C6C092134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B645C-F655-48EB-976C-B0A4CE256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545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D24CB-FD8E-485B-93C5-2F2C6C092134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B645C-F655-48EB-976C-B0A4CE256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3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D24CB-FD8E-485B-93C5-2F2C6C092134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B645C-F655-48EB-976C-B0A4CE256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71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D24CB-FD8E-485B-93C5-2F2C6C092134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B645C-F655-48EB-976C-B0A4CE256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07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D24CB-FD8E-485B-93C5-2F2C6C092134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B645C-F655-48EB-976C-B0A4CE256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24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D24CB-FD8E-485B-93C5-2F2C6C092134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B645C-F655-48EB-976C-B0A4CE256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06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D24CB-FD8E-485B-93C5-2F2C6C092134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B645C-F655-48EB-976C-B0A4CE256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60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D24CB-FD8E-485B-93C5-2F2C6C092134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B645C-F655-48EB-976C-B0A4CE256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73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D24CB-FD8E-485B-93C5-2F2C6C092134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B645C-F655-48EB-976C-B0A4CE256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773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85000">
              <a:srgbClr val="00B05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D24CB-FD8E-485B-93C5-2F2C6C092134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B645C-F655-48EB-976C-B0A4CE256F0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0" y="49188"/>
            <a:ext cx="9144000" cy="5715000"/>
          </a:xfrm>
          <a:prstGeom prst="rect">
            <a:avLst/>
          </a:prstGeom>
          <a:noFill/>
          <a:ln w="76200">
            <a:solidFill>
              <a:srgbClr val="D022C4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kern="1200" dirty="0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5044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" Target="slide2.xml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0" Type="http://schemas.openxmlformats.org/officeDocument/2006/relationships/image" Target="../media/image4.png"/><Relationship Id="rId4" Type="http://schemas.openxmlformats.org/officeDocument/2006/relationships/image" Target="../media/image1.png"/><Relationship Id="rId9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11.png"/><Relationship Id="rId18" Type="http://schemas.microsoft.com/office/2007/relationships/hdphoto" Target="../media/hdphoto10.wdp"/><Relationship Id="rId3" Type="http://schemas.openxmlformats.org/officeDocument/2006/relationships/audio" Target="../media/audio1.wav"/><Relationship Id="rId7" Type="http://schemas.openxmlformats.org/officeDocument/2006/relationships/image" Target="../media/image8.png"/><Relationship Id="rId12" Type="http://schemas.microsoft.com/office/2007/relationships/hdphoto" Target="../media/hdphoto7.wdp"/><Relationship Id="rId17" Type="http://schemas.openxmlformats.org/officeDocument/2006/relationships/image" Target="../media/image13.png"/><Relationship Id="rId2" Type="http://schemas.openxmlformats.org/officeDocument/2006/relationships/audio" Target="../media/audio2.wav"/><Relationship Id="rId16" Type="http://schemas.microsoft.com/office/2007/relationships/hdphoto" Target="../media/hdphoto9.wdp"/><Relationship Id="rId20" Type="http://schemas.microsoft.com/office/2007/relationships/hdphoto" Target="../media/hdphoto11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slide" Target="slide4.xml"/><Relationship Id="rId15" Type="http://schemas.openxmlformats.org/officeDocument/2006/relationships/image" Target="../media/image12.png"/><Relationship Id="rId10" Type="http://schemas.microsoft.com/office/2007/relationships/hdphoto" Target="../media/hdphoto6.wdp"/><Relationship Id="rId19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image" Target="../media/image9.png"/><Relationship Id="rId14" Type="http://schemas.microsoft.com/office/2007/relationships/hdphoto" Target="../media/hdphoto8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13" Type="http://schemas.openxmlformats.org/officeDocument/2006/relationships/image" Target="../media/image20.png"/><Relationship Id="rId18" Type="http://schemas.microsoft.com/office/2007/relationships/hdphoto" Target="../media/hdphoto18.wdp"/><Relationship Id="rId3" Type="http://schemas.openxmlformats.org/officeDocument/2006/relationships/audio" Target="../media/audio1.wav"/><Relationship Id="rId7" Type="http://schemas.openxmlformats.org/officeDocument/2006/relationships/image" Target="../media/image17.png"/><Relationship Id="rId12" Type="http://schemas.microsoft.com/office/2007/relationships/hdphoto" Target="../media/hdphoto15.wdp"/><Relationship Id="rId17" Type="http://schemas.openxmlformats.org/officeDocument/2006/relationships/image" Target="../media/image22.png"/><Relationship Id="rId2" Type="http://schemas.openxmlformats.org/officeDocument/2006/relationships/audio" Target="../media/audio2.wav"/><Relationship Id="rId16" Type="http://schemas.microsoft.com/office/2007/relationships/hdphoto" Target="../media/hdphoto17.wdp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11" Type="http://schemas.openxmlformats.org/officeDocument/2006/relationships/image" Target="../media/image19.png"/><Relationship Id="rId5" Type="http://schemas.openxmlformats.org/officeDocument/2006/relationships/image" Target="../media/image16.png"/><Relationship Id="rId15" Type="http://schemas.openxmlformats.org/officeDocument/2006/relationships/image" Target="../media/image21.png"/><Relationship Id="rId10" Type="http://schemas.microsoft.com/office/2007/relationships/hdphoto" Target="../media/hdphoto14.wdp"/><Relationship Id="rId19" Type="http://schemas.openxmlformats.org/officeDocument/2006/relationships/slide" Target="slide5.xml"/><Relationship Id="rId4" Type="http://schemas.openxmlformats.org/officeDocument/2006/relationships/image" Target="../media/image15.png"/><Relationship Id="rId9" Type="http://schemas.openxmlformats.org/officeDocument/2006/relationships/image" Target="../media/image18.png"/><Relationship Id="rId14" Type="http://schemas.microsoft.com/office/2007/relationships/hdphoto" Target="../media/hdphoto16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9.wdp"/><Relationship Id="rId13" Type="http://schemas.openxmlformats.org/officeDocument/2006/relationships/image" Target="../media/image28.png"/><Relationship Id="rId18" Type="http://schemas.microsoft.com/office/2007/relationships/hdphoto" Target="../media/hdphoto24.wdp"/><Relationship Id="rId3" Type="http://schemas.openxmlformats.org/officeDocument/2006/relationships/audio" Target="../media/audio2.wav"/><Relationship Id="rId7" Type="http://schemas.openxmlformats.org/officeDocument/2006/relationships/image" Target="../media/image25.png"/><Relationship Id="rId12" Type="http://schemas.microsoft.com/office/2007/relationships/hdphoto" Target="../media/hdphoto21.wdp"/><Relationship Id="rId17" Type="http://schemas.openxmlformats.org/officeDocument/2006/relationships/image" Target="../media/image30.png"/><Relationship Id="rId2" Type="http://schemas.openxmlformats.org/officeDocument/2006/relationships/audio" Target="../media/audio1.wav"/><Relationship Id="rId16" Type="http://schemas.microsoft.com/office/2007/relationships/hdphoto" Target="../media/hdphoto23.wdp"/><Relationship Id="rId20" Type="http://schemas.microsoft.com/office/2007/relationships/hdphoto" Target="../media/hdphoto25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27.png"/><Relationship Id="rId5" Type="http://schemas.openxmlformats.org/officeDocument/2006/relationships/slide" Target="slide6.xml"/><Relationship Id="rId15" Type="http://schemas.openxmlformats.org/officeDocument/2006/relationships/image" Target="../media/image29.png"/><Relationship Id="rId10" Type="http://schemas.microsoft.com/office/2007/relationships/hdphoto" Target="../media/hdphoto20.wdp"/><Relationship Id="rId19" Type="http://schemas.openxmlformats.org/officeDocument/2006/relationships/image" Target="../media/image31.png"/><Relationship Id="rId4" Type="http://schemas.openxmlformats.org/officeDocument/2006/relationships/image" Target="../media/image24.png"/><Relationship Id="rId9" Type="http://schemas.openxmlformats.org/officeDocument/2006/relationships/image" Target="../media/image26.png"/><Relationship Id="rId14" Type="http://schemas.microsoft.com/office/2007/relationships/hdphoto" Target="../media/hdphoto22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26.wdp"/><Relationship Id="rId13" Type="http://schemas.openxmlformats.org/officeDocument/2006/relationships/image" Target="../media/image36.png"/><Relationship Id="rId18" Type="http://schemas.microsoft.com/office/2007/relationships/hdphoto" Target="../media/hdphoto31.wdp"/><Relationship Id="rId3" Type="http://schemas.openxmlformats.org/officeDocument/2006/relationships/audio" Target="../media/audio2.wav"/><Relationship Id="rId7" Type="http://schemas.openxmlformats.org/officeDocument/2006/relationships/image" Target="../media/image33.png"/><Relationship Id="rId12" Type="http://schemas.microsoft.com/office/2007/relationships/hdphoto" Target="../media/hdphoto28.wdp"/><Relationship Id="rId17" Type="http://schemas.openxmlformats.org/officeDocument/2006/relationships/image" Target="../media/image38.png"/><Relationship Id="rId2" Type="http://schemas.openxmlformats.org/officeDocument/2006/relationships/audio" Target="../media/audio1.wav"/><Relationship Id="rId16" Type="http://schemas.microsoft.com/office/2007/relationships/hdphoto" Target="../media/hdphoto30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35.png"/><Relationship Id="rId5" Type="http://schemas.openxmlformats.org/officeDocument/2006/relationships/slide" Target="slide7.xml"/><Relationship Id="rId15" Type="http://schemas.openxmlformats.org/officeDocument/2006/relationships/image" Target="../media/image37.png"/><Relationship Id="rId10" Type="http://schemas.microsoft.com/office/2007/relationships/hdphoto" Target="../media/hdphoto27.wdp"/><Relationship Id="rId4" Type="http://schemas.openxmlformats.org/officeDocument/2006/relationships/image" Target="../media/image32.png"/><Relationship Id="rId9" Type="http://schemas.openxmlformats.org/officeDocument/2006/relationships/image" Target="../media/image34.png"/><Relationship Id="rId14" Type="http://schemas.microsoft.com/office/2007/relationships/hdphoto" Target="../media/hdphoto29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32.wdp"/><Relationship Id="rId13" Type="http://schemas.openxmlformats.org/officeDocument/2006/relationships/image" Target="../media/image43.png"/><Relationship Id="rId18" Type="http://schemas.microsoft.com/office/2007/relationships/hdphoto" Target="../media/hdphoto37.wdp"/><Relationship Id="rId3" Type="http://schemas.openxmlformats.org/officeDocument/2006/relationships/audio" Target="../media/audio1.wav"/><Relationship Id="rId7" Type="http://schemas.openxmlformats.org/officeDocument/2006/relationships/image" Target="../media/image40.png"/><Relationship Id="rId12" Type="http://schemas.microsoft.com/office/2007/relationships/hdphoto" Target="../media/hdphoto34.wdp"/><Relationship Id="rId17" Type="http://schemas.openxmlformats.org/officeDocument/2006/relationships/image" Target="../media/image45.png"/><Relationship Id="rId2" Type="http://schemas.openxmlformats.org/officeDocument/2006/relationships/audio" Target="../media/audio2.wav"/><Relationship Id="rId16" Type="http://schemas.microsoft.com/office/2007/relationships/hdphoto" Target="../media/hdphoto36.wdp"/><Relationship Id="rId20" Type="http://schemas.microsoft.com/office/2007/relationships/hdphoto" Target="../media/hdphoto38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42.png"/><Relationship Id="rId5" Type="http://schemas.openxmlformats.org/officeDocument/2006/relationships/slide" Target="slide8.xml"/><Relationship Id="rId15" Type="http://schemas.openxmlformats.org/officeDocument/2006/relationships/image" Target="../media/image44.png"/><Relationship Id="rId10" Type="http://schemas.microsoft.com/office/2007/relationships/hdphoto" Target="../media/hdphoto33.wdp"/><Relationship Id="rId19" Type="http://schemas.openxmlformats.org/officeDocument/2006/relationships/image" Target="../media/image46.png"/><Relationship Id="rId4" Type="http://schemas.openxmlformats.org/officeDocument/2006/relationships/image" Target="../media/image39.png"/><Relationship Id="rId9" Type="http://schemas.openxmlformats.org/officeDocument/2006/relationships/image" Target="../media/image41.png"/><Relationship Id="rId14" Type="http://schemas.microsoft.com/office/2007/relationships/hdphoto" Target="../media/hdphoto35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microsoft.com/office/2007/relationships/hdphoto" Target="../media/hdphoto42.wdp"/><Relationship Id="rId3" Type="http://schemas.openxmlformats.org/officeDocument/2006/relationships/audio" Target="../media/audio1.wav"/><Relationship Id="rId7" Type="http://schemas.openxmlformats.org/officeDocument/2006/relationships/image" Target="../media/image7.png"/><Relationship Id="rId12" Type="http://schemas.openxmlformats.org/officeDocument/2006/relationships/image" Target="../media/image50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microsoft.com/office/2007/relationships/hdphoto" Target="../media/hdphoto41.wdp"/><Relationship Id="rId5" Type="http://schemas.microsoft.com/office/2007/relationships/hdphoto" Target="../media/hdphoto39.wdp"/><Relationship Id="rId15" Type="http://schemas.microsoft.com/office/2007/relationships/hdphoto" Target="../media/hdphoto43.wdp"/><Relationship Id="rId10" Type="http://schemas.openxmlformats.org/officeDocument/2006/relationships/image" Target="../media/image49.png"/><Relationship Id="rId4" Type="http://schemas.openxmlformats.org/officeDocument/2006/relationships/image" Target="../media/image47.png"/><Relationship Id="rId9" Type="http://schemas.microsoft.com/office/2007/relationships/hdphoto" Target="../media/hdphoto40.wdp"/><Relationship Id="rId14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slide" Target="slide1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кумент 4">
            <a:hlinkClick r:id="" action="ppaction://noaction" highlightClick="1"/>
          </p:cNvPr>
          <p:cNvSpPr/>
          <p:nvPr/>
        </p:nvSpPr>
        <p:spPr>
          <a:xfrm>
            <a:off x="107504" y="5017740"/>
            <a:ext cx="504056" cy="553244"/>
          </a:xfrm>
          <a:prstGeom prst="actionButtonDocument">
            <a:avLst/>
          </a:prstGeom>
          <a:solidFill>
            <a:srgbClr val="FFFF00"/>
          </a:solidFill>
          <a:ln>
            <a:solidFill>
              <a:srgbClr val="D022C4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D022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и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95598" y="472298"/>
            <a:ext cx="7776864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9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4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</a:t>
            </a:r>
          </a:p>
          <a:p>
            <a:pPr algn="ctr"/>
            <a:r>
              <a:rPr lang="ru-RU" sz="44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тень»</a:t>
            </a:r>
          </a:p>
          <a:p>
            <a:pPr algn="ctr"/>
            <a:endParaRPr lang="ru-RU" sz="9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младшего дошкольного возраста</a:t>
            </a:r>
            <a:endParaRPr lang="ru-RU"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7388325" y="4430196"/>
            <a:ext cx="914400" cy="914400"/>
          </a:xfrm>
          <a:prstGeom prst="ellipse">
            <a:avLst/>
          </a:prstGeom>
          <a:solidFill>
            <a:srgbClr val="00206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62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021" y="2757432"/>
            <a:ext cx="1391913" cy="14137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253" y="2688631"/>
            <a:ext cx="1296144" cy="142575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673" y="3211038"/>
            <a:ext cx="1797168" cy="180670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571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135" y="3211038"/>
            <a:ext cx="1574975" cy="140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91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dissolve/>
      </p:transition>
    </mc:Choice>
    <mc:Fallback xmlns=""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ая прямоугольная выноска 2"/>
          <p:cNvSpPr/>
          <p:nvPr/>
        </p:nvSpPr>
        <p:spPr>
          <a:xfrm>
            <a:off x="1475656" y="609528"/>
            <a:ext cx="6552728" cy="3328092"/>
          </a:xfrm>
          <a:prstGeom prst="wedgeRoundRectCallout">
            <a:avLst>
              <a:gd name="adj1" fmla="val -58353"/>
              <a:gd name="adj2" fmla="val 33191"/>
              <a:gd name="adj3" fmla="val 16667"/>
            </a:avLst>
          </a:prstGeom>
          <a:solidFill>
            <a:schemeClr val="bg1"/>
          </a:solidFill>
          <a:ln>
            <a:solidFill>
              <a:srgbClr val="D022C4"/>
            </a:solidFill>
          </a:ln>
          <a:effectLst>
            <a:glow rad="101600">
              <a:schemeClr val="bg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851826" y="609528"/>
            <a:ext cx="5184576" cy="384720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D022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Ребята! </a:t>
            </a:r>
          </a:p>
          <a:p>
            <a:pPr algn="ctr"/>
            <a:r>
              <a:rPr lang="ru-RU" sz="2400" dirty="0">
                <a:latin typeface="Comic Sans MS" pitchFamily="66" charset="0"/>
              </a:rPr>
              <a:t>Найдите тень от </a:t>
            </a:r>
            <a:r>
              <a:rPr lang="ru-RU" sz="2400" dirty="0" smtClean="0">
                <a:latin typeface="Comic Sans MS" pitchFamily="66" charset="0"/>
              </a:rPr>
              <a:t>разных предметов.</a:t>
            </a:r>
            <a:endParaRPr lang="ru-RU" sz="2400" dirty="0">
              <a:latin typeface="Comic Sans MS" pitchFamily="66" charset="0"/>
            </a:endParaRPr>
          </a:p>
          <a:p>
            <a:pPr algn="ctr"/>
            <a:r>
              <a:rPr lang="ru-RU" sz="2400" dirty="0">
                <a:latin typeface="Comic Sans MS" pitchFamily="66" charset="0"/>
              </a:rPr>
              <a:t>При </a:t>
            </a:r>
            <a:r>
              <a:rPr lang="ru-RU" sz="2400" b="1" dirty="0">
                <a:latin typeface="Comic Sans MS" pitchFamily="66" charset="0"/>
              </a:rPr>
              <a:t>верном</a:t>
            </a:r>
            <a:r>
              <a:rPr lang="ru-RU" sz="2400" dirty="0">
                <a:latin typeface="Comic Sans MS" pitchFamily="66" charset="0"/>
              </a:rPr>
              <a:t> выборе ответа тень </a:t>
            </a:r>
            <a:r>
              <a:rPr lang="ru-RU" sz="2400" dirty="0" smtClean="0">
                <a:latin typeface="Comic Sans MS" pitchFamily="66" charset="0"/>
              </a:rPr>
              <a:t>станет </a:t>
            </a:r>
            <a:r>
              <a:rPr lang="ru-RU" sz="2400" dirty="0">
                <a:latin typeface="Comic Sans MS" pitchFamily="66" charset="0"/>
              </a:rPr>
              <a:t>цветной, появится </a:t>
            </a:r>
            <a:r>
              <a:rPr lang="ru-RU" sz="2400" b="1" dirty="0">
                <a:latin typeface="Comic Sans MS" pitchFamily="66" charset="0"/>
              </a:rPr>
              <a:t>снежинка </a:t>
            </a:r>
            <a:r>
              <a:rPr lang="ru-RU" sz="2400" dirty="0">
                <a:latin typeface="Comic Sans MS" pitchFamily="66" charset="0"/>
              </a:rPr>
              <a:t>для перехода на следующий слайд. Если ответ </a:t>
            </a:r>
            <a:r>
              <a:rPr lang="ru-RU" sz="2400" b="1" dirty="0">
                <a:latin typeface="Comic Sans MS" pitchFamily="66" charset="0"/>
              </a:rPr>
              <a:t>неверный</a:t>
            </a:r>
            <a:r>
              <a:rPr lang="ru-RU" sz="2400" dirty="0">
                <a:latin typeface="Comic Sans MS" pitchFamily="66" charset="0"/>
              </a:rPr>
              <a:t>, </a:t>
            </a:r>
            <a:r>
              <a:rPr lang="ru-RU" sz="2400" dirty="0" smtClean="0">
                <a:latin typeface="Comic Sans MS" pitchFamily="66" charset="0"/>
              </a:rPr>
              <a:t>выбранный предмет </a:t>
            </a:r>
            <a:r>
              <a:rPr lang="ru-RU" sz="2400" dirty="0">
                <a:latin typeface="Comic Sans MS" pitchFamily="66" charset="0"/>
              </a:rPr>
              <a:t>исчезнет.</a:t>
            </a:r>
          </a:p>
          <a:p>
            <a:pPr algn="ctr"/>
            <a:r>
              <a:rPr lang="ru-RU" sz="2800" b="1" dirty="0" smtClean="0">
                <a:solidFill>
                  <a:srgbClr val="D022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Желаю </a:t>
            </a:r>
            <a:r>
              <a:rPr lang="ru-RU" sz="2800" b="1" dirty="0">
                <a:solidFill>
                  <a:srgbClr val="D022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всем удачи!</a:t>
            </a:r>
          </a:p>
        </p:txBody>
      </p:sp>
      <p:pic>
        <p:nvPicPr>
          <p:cNvPr id="307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93" y="4369668"/>
            <a:ext cx="2232025" cy="1255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624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dissolve/>
      </p:transition>
    </mc:Choice>
    <mc:Fallback xmlns=""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693" y="1928057"/>
            <a:ext cx="1390464" cy="1502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http://img1.liveinternet.ru/images/attach/c/7/94/537/94537553_large_Snezhinka__9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02696" y="4216624"/>
            <a:ext cx="840703" cy="96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084" b="9691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794" y="3621859"/>
            <a:ext cx="1653673" cy="13264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639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328" y="3433883"/>
            <a:ext cx="1617228" cy="14401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567" l="89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777" y="605996"/>
            <a:ext cx="1169763" cy="12063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896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553" y="1829542"/>
            <a:ext cx="1578775" cy="169967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3200" b="99200" l="244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042" y="1778826"/>
            <a:ext cx="1558206" cy="169544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  <a14:imgEffect>
                      <a14:saturation sat="4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31" y="1760528"/>
            <a:ext cx="1726071" cy="171374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9479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630" y="713521"/>
            <a:ext cx="1224924" cy="99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729801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356" y="612920"/>
            <a:ext cx="1464892" cy="165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099" l="0" r="961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268" y="2331765"/>
            <a:ext cx="1543398" cy="13178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35" b="100000" l="0" r="990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655" y="3758739"/>
            <a:ext cx="1285735" cy="13102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>
            <a:biLevel thresh="7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038" l="183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463" y="3853630"/>
            <a:ext cx="1347747" cy="128592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790" y="2295341"/>
            <a:ext cx="1342573" cy="13542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9904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323" y="546711"/>
            <a:ext cx="1570967" cy="1718245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15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7790" l="0" r="99743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226" y="612920"/>
            <a:ext cx="1483772" cy="1380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3604" b="100000" l="0" r="969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949" y="1633363"/>
            <a:ext cx="1876456" cy="2125375"/>
          </a:xfrm>
          <a:prstGeom prst="rect">
            <a:avLst/>
          </a:prstGeom>
        </p:spPr>
      </p:pic>
      <p:pic>
        <p:nvPicPr>
          <p:cNvPr id="1031" name="Picture 7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406" y="4057935"/>
            <a:ext cx="84137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0088866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776" y="3973623"/>
            <a:ext cx="1340082" cy="1221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http://img1.liveinternet.ru/images/attach/c/7/94/537/94537553_large_Snezhinka__9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63345" y="4366825"/>
            <a:ext cx="840703" cy="96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21" b="9663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574278"/>
            <a:ext cx="1736274" cy="136797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041" b="89796" l="6118" r="997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155997"/>
            <a:ext cx="1584176" cy="147388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459" r="10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595511"/>
            <a:ext cx="1438438" cy="16561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3">
            <a:biLevel thresh="50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1290" r="993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663" y="4062693"/>
            <a:ext cx="1476375" cy="11811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5">
            <a:biLevel thresh="75000"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7710" l="2326" r="984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811" y="553244"/>
            <a:ext cx="1388515" cy="14100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7">
            <a:biLevel thresh="50000"/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746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281436"/>
            <a:ext cx="1658871" cy="15121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98485" l="690" r="986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608" y="2003080"/>
            <a:ext cx="1584176" cy="144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532626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720" y="3730176"/>
            <a:ext cx="1710187" cy="1250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http://img1.liveinternet.ru/images/attach/c/7/94/537/94537553_large_Snezhinka__9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63345" y="4366825"/>
            <a:ext cx="840703" cy="96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7842" l="0" r="993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493" y="3627883"/>
            <a:ext cx="1359371" cy="12190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7710" l="962" r="98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006" y="625252"/>
            <a:ext cx="1868859" cy="1177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676" b="94595" l="97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720" y="1451479"/>
            <a:ext cx="1840482" cy="13287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055" b="9589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613613"/>
            <a:ext cx="1820343" cy="14839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714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004" y="1449482"/>
            <a:ext cx="1629712" cy="11760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949" y="2253854"/>
            <a:ext cx="1877491" cy="1374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405056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538" y="3432077"/>
            <a:ext cx="1237718" cy="1729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http://img1.liveinternet.ru/images/attach/c/7/94/537/94537553_large_Snezhinka__9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78549" y="4334344"/>
            <a:ext cx="840703" cy="96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235" b="100000" l="0" r="98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404" y="3484098"/>
            <a:ext cx="1583860" cy="17392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027" y="1803838"/>
            <a:ext cx="1270348" cy="17416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888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14" y="583418"/>
            <a:ext cx="1381335" cy="15540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176" b="100000" l="0" r="955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382" y="1948448"/>
            <a:ext cx="1533732" cy="19171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87" b="94565" l="0" r="96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575601"/>
            <a:ext cx="1223832" cy="17592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96000" l="0" r="968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198" y="1855184"/>
            <a:ext cx="1270222" cy="15121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984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652" y="465752"/>
            <a:ext cx="1215758" cy="167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196303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51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1" y="3289548"/>
            <a:ext cx="1407362" cy="1803182"/>
          </a:xfrm>
          <a:prstGeom prst="rect">
            <a:avLst/>
          </a:prstGeom>
        </p:spPr>
      </p:pic>
      <p:pic>
        <p:nvPicPr>
          <p:cNvPr id="2" name="Picture 2" descr="http://img1.liveinternet.ru/images/attach/c/7/94/537/94537553_large_Snezhinka__9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64531" y="4366824"/>
            <a:ext cx="840703" cy="96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51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501" y="1849385"/>
            <a:ext cx="1596008" cy="204488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819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50318"/>
            <a:ext cx="1800200" cy="18817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965165"/>
            <a:ext cx="1653080" cy="19347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5985" l="5556" r="976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245" y="381958"/>
            <a:ext cx="1801202" cy="19584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98868" l="97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685" y="3254751"/>
            <a:ext cx="1407362" cy="1807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034431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763688" y="159151"/>
            <a:ext cx="5760640" cy="1186181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ru-RU" sz="7200" b="1" i="1" dirty="0">
                <a:ln w="12700" cmpd="sng">
                  <a:solidFill>
                    <a:srgbClr val="D022C4"/>
                  </a:solidFill>
                  <a:prstDash val="solid"/>
                </a:ln>
                <a:solidFill>
                  <a:schemeClr val="bg1"/>
                </a:solidFill>
                <a:effectLst/>
                <a:latin typeface="Monotype Corsiva" pitchFamily="66" charset="0"/>
              </a:rPr>
              <a:t>Молодцы!</a:t>
            </a:r>
          </a:p>
        </p:txBody>
      </p:sp>
      <p:pic>
        <p:nvPicPr>
          <p:cNvPr id="1036" name="Picture 12" descr="http://img0.liveinternet.ru/images/attach/b/4/113/790/113790374_large_sv_bliki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9188"/>
            <a:ext cx="4644008" cy="4108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://img0.liveinternet.ru/images/attach/b/4/113/790/113790374_large_sv_bliki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-27007"/>
            <a:ext cx="4488433" cy="4108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множение 1">
            <a:hlinkClick r:id="" action="ppaction://hlinkshowjump?jump=endshow"/>
          </p:cNvPr>
          <p:cNvSpPr/>
          <p:nvPr/>
        </p:nvSpPr>
        <p:spPr>
          <a:xfrm>
            <a:off x="8432509" y="105065"/>
            <a:ext cx="576064" cy="632937"/>
          </a:xfrm>
          <a:prstGeom prst="mathMultiply">
            <a:avLst/>
          </a:prstGeom>
          <a:solidFill>
            <a:srgbClr val="FFFF00"/>
          </a:solidFill>
          <a:ln>
            <a:solidFill>
              <a:srgbClr val="D022C4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>
            <a:extLst>
              <a:ext uri="{FF2B5EF4-FFF2-40B4-BE49-F238E27FC236}">
                <a16:creationId xmlns="" xmlns:a16="http://schemas.microsoft.com/office/drawing/2014/main" id="{B921DAF3-3095-4E8D-8D90-54E88FDF04EC}"/>
              </a:ext>
            </a:extLst>
          </p:cNvPr>
          <p:cNvGrpSpPr/>
          <p:nvPr/>
        </p:nvGrpSpPr>
        <p:grpSpPr>
          <a:xfrm flipH="1">
            <a:off x="3021361" y="1201316"/>
            <a:ext cx="2677097" cy="4229814"/>
            <a:chOff x="3021361" y="1201316"/>
            <a:chExt cx="2677097" cy="4229814"/>
          </a:xfrm>
        </p:grpSpPr>
        <p:sp>
          <p:nvSpPr>
            <p:cNvPr id="3" name="Овал 2">
              <a:extLst>
                <a:ext uri="{FF2B5EF4-FFF2-40B4-BE49-F238E27FC236}">
                  <a16:creationId xmlns="" xmlns:a16="http://schemas.microsoft.com/office/drawing/2014/main" id="{675D502C-63A6-450E-A6EC-D48E803B6FA4}"/>
                </a:ext>
              </a:extLst>
            </p:cNvPr>
            <p:cNvSpPr/>
            <p:nvPr/>
          </p:nvSpPr>
          <p:spPr>
            <a:xfrm>
              <a:off x="3707903" y="1667417"/>
              <a:ext cx="864096" cy="72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021361" y="1201316"/>
              <a:ext cx="2677097" cy="4229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548" y="4369667"/>
            <a:ext cx="22320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190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3" presetClass="emph" presetSubtype="1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5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859</TotalTime>
  <Words>50</Words>
  <Application>Microsoft Office PowerPoint</Application>
  <PresentationFormat>Экран (16:10)</PresentationFormat>
  <Paragraphs>11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Поросята. Никифорова Н.В.</dc:title>
  <dc:creator>Наталья Никифорова</dc:creator>
  <cp:lastModifiedBy>Наталья Кортина</cp:lastModifiedBy>
  <cp:revision>99</cp:revision>
  <dcterms:created xsi:type="dcterms:W3CDTF">2017-11-26T17:36:33Z</dcterms:created>
  <dcterms:modified xsi:type="dcterms:W3CDTF">2020-11-03T09:25:47Z</dcterms:modified>
</cp:coreProperties>
</file>