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48" y="8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89D73-0B1A-4CD8-BC53-0E9FA54E8E50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1C4-18CB-4EFD-9D2A-2EEA0B0464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9537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89D73-0B1A-4CD8-BC53-0E9FA54E8E50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1C4-18CB-4EFD-9D2A-2EEA0B0464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667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89D73-0B1A-4CD8-BC53-0E9FA54E8E50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1C4-18CB-4EFD-9D2A-2EEA0B0464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4142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89D73-0B1A-4CD8-BC53-0E9FA54E8E50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1C4-18CB-4EFD-9D2A-2EEA0B0464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175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89D73-0B1A-4CD8-BC53-0E9FA54E8E50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1C4-18CB-4EFD-9D2A-2EEA0B0464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395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89D73-0B1A-4CD8-BC53-0E9FA54E8E50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1C4-18CB-4EFD-9D2A-2EEA0B0464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3768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89D73-0B1A-4CD8-BC53-0E9FA54E8E50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1C4-18CB-4EFD-9D2A-2EEA0B0464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757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89D73-0B1A-4CD8-BC53-0E9FA54E8E50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1C4-18CB-4EFD-9D2A-2EEA0B0464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4423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89D73-0B1A-4CD8-BC53-0E9FA54E8E50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1C4-18CB-4EFD-9D2A-2EEA0B0464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554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89D73-0B1A-4CD8-BC53-0E9FA54E8E50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1C4-18CB-4EFD-9D2A-2EEA0B0464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8430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89D73-0B1A-4CD8-BC53-0E9FA54E8E50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391C4-18CB-4EFD-9D2A-2EEA0B0464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4542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7DF36B-EB5D-4309-8501-4FAEB3920437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10.04.2020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34A0F-2E44-4299-AB29-82F70B239FB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42818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7DF36B-EB5D-4309-8501-4FAEB3920437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10.04.2020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34A0F-2E44-4299-AB29-82F70B239FB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8443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7DF36B-EB5D-4309-8501-4FAEB3920437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10.04.2020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34A0F-2E44-4299-AB29-82F70B239FB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63925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7DF36B-EB5D-4309-8501-4FAEB3920437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10.04.2020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34A0F-2E44-4299-AB29-82F70B239FB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66439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7DF36B-EB5D-4309-8501-4FAEB3920437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10.04.2020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34A0F-2E44-4299-AB29-82F70B239FB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77593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7DF36B-EB5D-4309-8501-4FAEB3920437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10.04.2020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34A0F-2E44-4299-AB29-82F70B239FB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46954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7DF36B-EB5D-4309-8501-4FAEB3920437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10.04.2020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34A0F-2E44-4299-AB29-82F70B239FB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76883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7DF36B-EB5D-4309-8501-4FAEB3920437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10.04.2020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34A0F-2E44-4299-AB29-82F70B239FB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43682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7DF36B-EB5D-4309-8501-4FAEB3920437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10.04.2020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34A0F-2E44-4299-AB29-82F70B239FB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19682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7DF36B-EB5D-4309-8501-4FAEB3920437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10.04.2020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34A0F-2E44-4299-AB29-82F70B239FB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95572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7DF36B-EB5D-4309-8501-4FAEB3920437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10.04.2020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34A0F-2E44-4299-AB29-82F70B239FB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3537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289D73-0B1A-4CD8-BC53-0E9FA54E8E50}" type="datetimeFigureOut">
              <a:rPr lang="ru-RU" smtClean="0"/>
              <a:t>10.04.2020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391C4-18CB-4EFD-9D2A-2EEA0B0464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494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A7DF36B-EB5D-4309-8501-4FAEB3920437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10.04.2020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5A34A0F-2E44-4299-AB29-82F70B239FB8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3489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9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jpeg"/><Relationship Id="rId11" Type="http://schemas.openxmlformats.org/officeDocument/2006/relationships/image" Target="../media/image8.emf"/><Relationship Id="rId5" Type="http://schemas.openxmlformats.org/officeDocument/2006/relationships/image" Target="../media/image4.jpeg"/><Relationship Id="rId10" Type="http://schemas.openxmlformats.org/officeDocument/2006/relationships/image" Target="../media/image7.jpeg"/><Relationship Id="rId4" Type="http://schemas.openxmlformats.org/officeDocument/2006/relationships/image" Target="../media/image3.jpeg"/><Relationship Id="rId9" Type="http://schemas.openxmlformats.org/officeDocument/2006/relationships/hyperlink" Target="1.mp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6479" y="2366529"/>
            <a:ext cx="3075709" cy="19000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" t="-3738" r="-385" b="13487"/>
          <a:stretch/>
        </p:blipFill>
        <p:spPr>
          <a:xfrm>
            <a:off x="4450093" y="-1"/>
            <a:ext cx="3082011" cy="200693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63" y="118752"/>
            <a:ext cx="2956956" cy="188817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6479" y="118752"/>
            <a:ext cx="3075709" cy="188817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2105" y="4626181"/>
            <a:ext cx="3040083" cy="207076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63" y="4595752"/>
            <a:ext cx="2956956" cy="2131622"/>
          </a:xfrm>
          <a:prstGeom prst="rect">
            <a:avLst/>
          </a:prstGeom>
        </p:spPr>
      </p:pic>
      <p:pic>
        <p:nvPicPr>
          <p:cNvPr id="15" name="Рисунок 14">
            <a:hlinkClick r:id="rId9" action="ppaction://hlinkfile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907" y="4595752"/>
            <a:ext cx="3082010" cy="213162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3147" y="2152773"/>
            <a:ext cx="11693237" cy="1050226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3811979" y="2379345"/>
            <a:ext cx="4531657" cy="193899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СКОРОСТЬ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 w="0"/>
                <a:solidFill>
                  <a:prstClr val="black"/>
                </a:solidFill>
                <a:effectLst/>
                <a:uLnTx/>
                <a:uFillTx/>
                <a:latin typeface="Book Antiqua" panose="02040602050305030304" pitchFamily="18" charset="0"/>
                <a:ea typeface="+mn-ea"/>
                <a:cs typeface="+mn-cs"/>
              </a:rPr>
              <a:t>ХИМИЧЕСКОЙ РЕАКЦИИ</a:t>
            </a:r>
            <a:endParaRPr kumimoji="0" lang="ru-RU" sz="4000" b="1" i="0" u="none" strike="noStrike" kern="1200" cap="none" spc="0" normalizeH="0" baseline="0" noProof="0" dirty="0">
              <a:ln w="0"/>
              <a:solidFill>
                <a:prstClr val="black"/>
              </a:solidFill>
              <a:effectLst/>
              <a:uLnTx/>
              <a:uFillTx/>
              <a:latin typeface="Book Antiqua" panose="02040602050305030304" pitchFamily="18" charset="0"/>
              <a:ea typeface="+mn-ea"/>
              <a:cs typeface="+mn-cs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98763" y="2152772"/>
            <a:ext cx="2956956" cy="2165565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59663" y="3235554"/>
            <a:ext cx="5941347" cy="896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969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 autoUpdateAnimBg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Широкоэкранный</PresentationFormat>
  <Paragraphs>2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Arial</vt:lpstr>
      <vt:lpstr>Book Antiqua</vt:lpstr>
      <vt:lpstr>Calibri</vt:lpstr>
      <vt:lpstr>Calibri Light</vt:lpstr>
      <vt:lpstr>Тема Office</vt:lpstr>
      <vt:lpstr>1_Тема Office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</cp:revision>
  <dcterms:created xsi:type="dcterms:W3CDTF">2020-04-10T10:08:55Z</dcterms:created>
  <dcterms:modified xsi:type="dcterms:W3CDTF">2020-04-10T10:09:53Z</dcterms:modified>
</cp:coreProperties>
</file>