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96" y="87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C2FB4-9965-4315-ACAE-88C61D8E1A6D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7C7F7-59B6-44C3-8CDE-AFEE1C8756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69606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C2FB4-9965-4315-ACAE-88C61D8E1A6D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7C7F7-59B6-44C3-8CDE-AFEE1C8756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24781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C2FB4-9965-4315-ACAE-88C61D8E1A6D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7C7F7-59B6-44C3-8CDE-AFEE1C8756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64102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C2FB4-9965-4315-ACAE-88C61D8E1A6D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7C7F7-59B6-44C3-8CDE-AFEE1C8756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03185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C2FB4-9965-4315-ACAE-88C61D8E1A6D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7C7F7-59B6-44C3-8CDE-AFEE1C8756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06919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C2FB4-9965-4315-ACAE-88C61D8E1A6D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7C7F7-59B6-44C3-8CDE-AFEE1C8756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07890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C2FB4-9965-4315-ACAE-88C61D8E1A6D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7C7F7-59B6-44C3-8CDE-AFEE1C8756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90890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C2FB4-9965-4315-ACAE-88C61D8E1A6D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7C7F7-59B6-44C3-8CDE-AFEE1C8756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92608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C2FB4-9965-4315-ACAE-88C61D8E1A6D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7C7F7-59B6-44C3-8CDE-AFEE1C8756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86072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C2FB4-9965-4315-ACAE-88C61D8E1A6D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7C7F7-59B6-44C3-8CDE-AFEE1C8756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66994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C2FB4-9965-4315-ACAE-88C61D8E1A6D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7C7F7-59B6-44C3-8CDE-AFEE1C8756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24907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AC2FB4-9965-4315-ACAE-88C61D8E1A6D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87C7F7-59B6-44C3-8CDE-AFEE1C8756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95340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g"/><Relationship Id="rId13" Type="http://schemas.microsoft.com/office/2007/relationships/hdphoto" Target="../media/hdphoto4.wdp"/><Relationship Id="rId3" Type="http://schemas.microsoft.com/office/2007/relationships/hdphoto" Target="../media/hdphoto1.wdp"/><Relationship Id="rId7" Type="http://schemas.microsoft.com/office/2007/relationships/hdphoto" Target="../media/hdphoto3.wdp"/><Relationship Id="rId12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7.png"/><Relationship Id="rId5" Type="http://schemas.microsoft.com/office/2007/relationships/hdphoto" Target="../media/hdphoto2.wdp"/><Relationship Id="rId10" Type="http://schemas.openxmlformats.org/officeDocument/2006/relationships/image" Target="../media/image6.png"/><Relationship Id="rId4" Type="http://schemas.openxmlformats.org/officeDocument/2006/relationships/image" Target="../media/image2.png"/><Relationship Id="rId9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4576" y="320632"/>
            <a:ext cx="2867497" cy="204173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478" y="320633"/>
            <a:ext cx="3097953" cy="202085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4602" y="2452300"/>
            <a:ext cx="3019962" cy="217907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542" y="4631377"/>
            <a:ext cx="2955917" cy="197061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0857" y="4631377"/>
            <a:ext cx="3019539" cy="206630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542" y="2379040"/>
            <a:ext cx="1763726" cy="214092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688237" y="4512623"/>
            <a:ext cx="2840588" cy="2253342"/>
          </a:xfrm>
          <a:prstGeom prst="rect">
            <a:avLst/>
          </a:prstGeom>
        </p:spPr>
      </p:pic>
      <p:pic>
        <p:nvPicPr>
          <p:cNvPr id="11" name="Рисунок 10" descr="https://upload.wikimedia.org/wikipedia/commons/c/cb/I2_Hill_Dis.PNG"/>
          <p:cNvPicPr/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9471" b="6099"/>
          <a:stretch/>
        </p:blipFill>
        <p:spPr bwMode="auto">
          <a:xfrm>
            <a:off x="682171" y="145143"/>
            <a:ext cx="3338285" cy="2241244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Прямоугольник 11"/>
          <p:cNvSpPr/>
          <p:nvPr/>
        </p:nvSpPr>
        <p:spPr>
          <a:xfrm>
            <a:off x="3798722" y="2664675"/>
            <a:ext cx="4464684" cy="1569660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cap="none" spc="0" dirty="0" smtClean="0">
                <a:ln w="0"/>
                <a:solidFill>
                  <a:srgbClr val="002060"/>
                </a:solidFill>
                <a:latin typeface="Book Antiqua" panose="02040602050305030304" pitchFamily="18" charset="0"/>
              </a:rPr>
              <a:t>Превращения</a:t>
            </a:r>
          </a:p>
          <a:p>
            <a:pPr algn="ctr"/>
            <a:r>
              <a:rPr lang="ru-RU" sz="4800" b="1" dirty="0" smtClean="0">
                <a:ln w="0"/>
                <a:solidFill>
                  <a:srgbClr val="002060"/>
                </a:solidFill>
                <a:latin typeface="Book Antiqua" panose="02040602050305030304" pitchFamily="18" charset="0"/>
              </a:rPr>
              <a:t>веществ</a:t>
            </a:r>
            <a:endParaRPr lang="ru-RU" sz="4800" b="1" cap="none" spc="0" dirty="0">
              <a:ln w="0"/>
              <a:solidFill>
                <a:srgbClr val="002060"/>
              </a:solidFill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5608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2</Words>
  <Application>Microsoft Office PowerPoint</Application>
  <PresentationFormat>Широкоэкранный</PresentationFormat>
  <Paragraphs>2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6" baseType="lpstr">
      <vt:lpstr>Arial</vt:lpstr>
      <vt:lpstr>Book Antiqua</vt:lpstr>
      <vt:lpstr>Calibri</vt:lpstr>
      <vt:lpstr>Calibri Light</vt:lpstr>
      <vt:lpstr>Тема Office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3</cp:revision>
  <dcterms:created xsi:type="dcterms:W3CDTF">2020-04-10T01:34:03Z</dcterms:created>
  <dcterms:modified xsi:type="dcterms:W3CDTF">2020-04-10T02:38:33Z</dcterms:modified>
</cp:coreProperties>
</file>