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75" r:id="rId11"/>
    <p:sldId id="274" r:id="rId12"/>
    <p:sldId id="267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4EBA-3564-4A85-83E5-10092CFAC9D0}" type="datetimeFigureOut">
              <a:rPr lang="ru-RU" smtClean="0"/>
              <a:t>05.01.2022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39173-11AE-43D2-9133-F32CBDADF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2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9173-11AE-43D2-9133-F32CBDADF0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7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500042"/>
            <a:ext cx="6572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РАЗВИВАЮЩЕЙ ПРЕДМЕТНО-ПРОСТРАНСТВЕННОЙ СРЕДЫ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ТЕМУ: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ОБЩЕСТВЕННЫЙ </a:t>
            </a:r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4365104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воспитатель: Т. В. Трефилова</a:t>
            </a:r>
          </a:p>
          <a:p>
            <a:r>
              <a:rPr lang="ru-RU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МДОУ детский сад № 15 «Ромашка»</a:t>
            </a:r>
            <a:endParaRPr lang="ru-RU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ТРАНСПОРТ\IMG_24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G:\ТРАНСПОРТ\IMG_24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196752"/>
            <a:ext cx="4206117" cy="31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Реф\Desktop\РМО ЕЛЕНА ВАСИЛЬЕВНА\IMG_4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64" y="1844824"/>
            <a:ext cx="4211960" cy="2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Реф\Desktop\РМО ЕЛЕНА ВАСИЛЬЕВНА\IMG_4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3"/>
            <a:ext cx="4211960" cy="28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7599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Открытое занятие на тему «Общественный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ранспорт»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Реф\Desktop\РМО ЕЛЕНА ВАСИЛЬЕВНА\IMG_4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6673"/>
            <a:ext cx="4175894" cy="27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Реф\Desktop\РМО ЕЛЕНА ВАСИЛЬЕВНА\IMG_41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6673"/>
            <a:ext cx="4175894" cy="278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Реф\Desktop\РМО ЕЛЕНА ВАСИЛЬЕВНА\IMG_41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26" y="1412776"/>
            <a:ext cx="4114120" cy="27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ТРеф\Desktop\РМО ЕЛЕНА ВАСИЛЬЕВНА\IMG_41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07199"/>
            <a:ext cx="4122485" cy="274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ТРАНСПОРТ\IMG_2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76872"/>
            <a:ext cx="5904656" cy="44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04664"/>
            <a:ext cx="7599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персональная выставка на тему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«Транспорт»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785794"/>
            <a:ext cx="8102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в папках передвижках на тему «Транспорт»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G:\ТРАНСПОРТ\IMG_2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85" y="2019907"/>
            <a:ext cx="3129812" cy="417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ТРАНСПОРТ\IMG_2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75" y="2060848"/>
            <a:ext cx="3099107" cy="41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4868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развивающей предметно-пространственной среды обеспечивает: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204864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общения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227687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любознательности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227687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инициативности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861048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творчества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endCxn id="3" idx="0"/>
          </p:cNvCxnSpPr>
          <p:nvPr/>
        </p:nvCxnSpPr>
        <p:spPr>
          <a:xfrm flipH="1">
            <a:off x="1367644" y="1484784"/>
            <a:ext cx="5400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411760" y="1484784"/>
            <a:ext cx="288032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83968" y="1484784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940152" y="1484784"/>
            <a:ext cx="216024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020272" y="1484784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ТРАНСПОРТ\IMG_25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30512" y="1232756"/>
            <a:ext cx="3672408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Ребенок—это солнце, вокруг которого вращается весь педагогический процесс, его сила должна быть выявлена, интересы удовлетворены, способности развиты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004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6357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Пространство дошкольного учреждения – это единая система педагогической деятельности, обеспечивающая индивидуальную траекторию развития каждого воспитанника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5984" y="3786190"/>
            <a:ext cx="6215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Индивидуализированная среда служит не только условием развития личности ребенка, но и показателем профессиональной компетентности воспитателя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3929058" y="3143248"/>
            <a:ext cx="1000132" cy="1588"/>
          </a:xfrm>
          <a:prstGeom prst="straightConnector1">
            <a:avLst/>
          </a:prstGeom>
          <a:ln w="603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716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группа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«БУСИНКИ»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ТРАНСПОРТ\IMG_25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738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«Познавательная зона»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ТРАНСПОРТ\IMG_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78278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ТРАНСПОРТ\IMG_2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529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ТРАНСПОРТ\IMG_2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52" y="2852936"/>
            <a:ext cx="3574387" cy="268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76712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«Дидактические и настольно - печатные игры»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194" y="2079104"/>
            <a:ext cx="363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 из счётных палочек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6448" y="1925216"/>
            <a:ext cx="3637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Сложи из геометрических фигур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ТРАНСПОРТ\IMG_24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7" y="1988840"/>
            <a:ext cx="3840425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ТРАНСПОРТ\IMG_24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73" y="199559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8417" y="1165077"/>
            <a:ext cx="363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«Продолжи правильно ряд»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6470" y="1110546"/>
            <a:ext cx="363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к чему относится?»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ТРАНСПОРТ\IMG_24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0486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G:\ТРАНСПОРТ\IMG_2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196752"/>
            <a:ext cx="363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«Лото и домино»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5429" y="1201728"/>
            <a:ext cx="3637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036" y="518065"/>
            <a:ext cx="759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«Игровая зона по ПДД»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ТРАНСПОРТ\IMG_24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36" y="1480995"/>
            <a:ext cx="4066955" cy="305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ТРАНСПОРТ\IMG_24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503835"/>
            <a:ext cx="4036501" cy="302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174</Words>
  <Application>Microsoft Office PowerPoint</Application>
  <PresentationFormat>Экран (4:3)</PresentationFormat>
  <Paragraphs>29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Пользователь Windows</cp:lastModifiedBy>
  <cp:revision>27</cp:revision>
  <dcterms:created xsi:type="dcterms:W3CDTF">2015-10-07T08:27:45Z</dcterms:created>
  <dcterms:modified xsi:type="dcterms:W3CDTF">2022-01-05T14:24:11Z</dcterms:modified>
</cp:coreProperties>
</file>