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1"/>
  </p:notesMasterIdLst>
  <p:sldIdLst>
    <p:sldId id="256" r:id="rId2"/>
    <p:sldId id="274" r:id="rId3"/>
    <p:sldId id="277" r:id="rId4"/>
    <p:sldId id="276" r:id="rId5"/>
    <p:sldId id="263" r:id="rId6"/>
    <p:sldId id="261" r:id="rId7"/>
    <p:sldId id="258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FF"/>
    <a:srgbClr val="006600"/>
    <a:srgbClr val="FFB3B5"/>
    <a:srgbClr val="FF7C80"/>
    <a:srgbClr val="FFCC99"/>
    <a:srgbClr val="D5FFEA"/>
    <a:srgbClr val="AB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9" autoAdjust="0"/>
    <p:restoredTop sz="94086" autoAdjust="0"/>
  </p:normalViewPr>
  <p:slideViewPr>
    <p:cSldViewPr>
      <p:cViewPr>
        <p:scale>
          <a:sx n="66" d="100"/>
          <a:sy n="66" d="100"/>
        </p:scale>
        <p:origin x="-108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C783C-92CB-458B-B8FA-8A39784BBAD3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E0F1F-0143-41A8-883A-E5588BB3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3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0F1F-0143-41A8-883A-E5588BB3AC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A996-AC68-440B-8A70-26E6DFCC6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16B3-0C5C-46C3-B134-2C8106D4D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E973-2C74-4506-944A-FF9A161C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2692-76CF-4556-AA6F-BBC0EF9C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2EF8-DC6D-468F-846C-C7727C1CF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60A3-BC4F-4782-925B-54AE5154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309D-D3E4-4523-A24F-88FD2AC0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FF15-6DA8-42AF-8B47-F4A2C01CC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2862-E6A6-4EAF-8B9E-C4B08B288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A081-9D5A-4D96-961A-6A3871AF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9E0C-2F7F-4976-8AF9-26E5DB50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2DBF97-B9C8-417A-A4C4-5660F426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7345362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Дикие  животные </a:t>
            </a:r>
          </a:p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и  их  детеныши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7" descr="zaichomnok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>
          <a:xfrm>
            <a:off x="2268538" y="188913"/>
            <a:ext cx="2303462" cy="3422650"/>
          </a:xfrm>
        </p:spPr>
      </p:pic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183188" y="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зайчихи…</a:t>
            </a:r>
          </a:p>
        </p:txBody>
      </p:sp>
      <p:pic>
        <p:nvPicPr>
          <p:cNvPr id="4100" name="Содержимое 18" descr="zay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800" y="765175"/>
            <a:ext cx="3960813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6" descr="0_50bd9_98be6d5f_X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3716338"/>
            <a:ext cx="37322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84438" y="6149975"/>
            <a:ext cx="2370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зайчата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9388" y="188913"/>
            <a:ext cx="2820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зайчонок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ежихи…</a:t>
            </a:r>
          </a:p>
        </p:txBody>
      </p:sp>
      <p:pic>
        <p:nvPicPr>
          <p:cNvPr id="5123" name="Содержимое 8" descr="0a23f7b3af5f1adddd44e836e9d544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636838"/>
            <a:ext cx="3101975" cy="2520950"/>
          </a:xfrm>
        </p:spPr>
      </p:pic>
      <p:pic>
        <p:nvPicPr>
          <p:cNvPr id="5124" name="Содержимое 5" descr="1693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0238" y="0"/>
            <a:ext cx="597376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850" y="5157788"/>
            <a:ext cx="24892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ежонок</a:t>
            </a:r>
          </a:p>
        </p:txBody>
      </p:sp>
      <p:pic>
        <p:nvPicPr>
          <p:cNvPr id="5126" name="Содержимое 9" descr="0_89066_dc0a6f56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475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75463" y="5876925"/>
            <a:ext cx="19923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ежата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3060700" cy="881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белки…</a:t>
            </a:r>
          </a:p>
        </p:txBody>
      </p:sp>
      <p:pic>
        <p:nvPicPr>
          <p:cNvPr id="6147" name="Содержимое 4" descr="squirrel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052513"/>
            <a:ext cx="4764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0_75791_b937023f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8263" y="4149725"/>
            <a:ext cx="3803650" cy="2447925"/>
          </a:xfrm>
        </p:spPr>
      </p:pic>
      <p:pic>
        <p:nvPicPr>
          <p:cNvPr id="10" name="Содержимое 7" descr="squirreltasti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260350"/>
            <a:ext cx="3316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95513" y="5732463"/>
            <a:ext cx="267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бельчата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651500" y="2852738"/>
            <a:ext cx="3125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бельчонок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19700" y="5732463"/>
            <a:ext cx="22637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лисята</a:t>
            </a:r>
          </a:p>
        </p:txBody>
      </p:sp>
      <p:pic>
        <p:nvPicPr>
          <p:cNvPr id="7171" name="Содержимое 9" descr="fox32_1600x120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08400" y="188913"/>
            <a:ext cx="5148263" cy="4679950"/>
          </a:xfrm>
        </p:spPr>
      </p:pic>
      <p:pic>
        <p:nvPicPr>
          <p:cNvPr id="11" name="Содержимое 19" descr="Hum0O5n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052513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8313" y="188913"/>
            <a:ext cx="270033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лисёнок</a:t>
            </a:r>
          </a:p>
        </p:txBody>
      </p:sp>
      <p:sp>
        <p:nvSpPr>
          <p:cNvPr id="368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724525" y="333375"/>
            <a:ext cx="2971800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лисы…</a:t>
            </a:r>
            <a:endParaRPr lang="ru-RU" dirty="0" smtClean="0"/>
          </a:p>
        </p:txBody>
      </p:sp>
      <p:pic>
        <p:nvPicPr>
          <p:cNvPr id="9" name="Содержимое 8" descr="35549926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476375" y="4149725"/>
            <a:ext cx="3359150" cy="2519363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932363" y="333375"/>
            <a:ext cx="3686175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волчицы…</a:t>
            </a:r>
            <a:endParaRPr lang="ru-RU" dirty="0" smtClean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372225" y="479742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волчата</a:t>
            </a:r>
          </a:p>
        </p:txBody>
      </p:sp>
      <p:pic>
        <p:nvPicPr>
          <p:cNvPr id="8196" name="Содержимое 8" descr="1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>
          <a:xfrm>
            <a:off x="323850" y="260350"/>
            <a:ext cx="4535488" cy="3602038"/>
          </a:xfrm>
        </p:spPr>
      </p:pic>
      <p:pic>
        <p:nvPicPr>
          <p:cNvPr id="11" name="Содержимое 21" descr="1256321887_wolf83_1024x7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844675"/>
            <a:ext cx="3040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101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23850" y="4149725"/>
            <a:ext cx="3206750" cy="2374900"/>
          </a:xfr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87675" y="5805488"/>
            <a:ext cx="284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волчонок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979613" y="5876925"/>
            <a:ext cx="313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медвежата</a:t>
            </a:r>
          </a:p>
        </p:txBody>
      </p:sp>
      <p:pic>
        <p:nvPicPr>
          <p:cNvPr id="8" name="Содержимое 7" descr="00eqbrpt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2060575"/>
            <a:ext cx="3435350" cy="2160588"/>
          </a:xfrm>
        </p:spPr>
      </p:pic>
      <p:pic>
        <p:nvPicPr>
          <p:cNvPr id="9220" name="Содержимое 23" descr="Image 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188913"/>
            <a:ext cx="46799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4221163"/>
            <a:ext cx="361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медвежонок</a:t>
            </a:r>
          </a:p>
        </p:txBody>
      </p:sp>
      <p:sp>
        <p:nvSpPr>
          <p:cNvPr id="2151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4691063" cy="952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медведицы…</a:t>
            </a:r>
          </a:p>
        </p:txBody>
      </p:sp>
      <p:pic>
        <p:nvPicPr>
          <p:cNvPr id="9" name="Содержимое 8" descr="foto_medvedey_920829.jpe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48263" y="4221163"/>
            <a:ext cx="3567112" cy="23336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888" y="4652963"/>
            <a:ext cx="25542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тигрята</a:t>
            </a:r>
          </a:p>
        </p:txBody>
      </p:sp>
      <p:pic>
        <p:nvPicPr>
          <p:cNvPr id="10" name="Содержимое 9" descr="af6b816073b4f7703cab1d09deb5bec8_10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67363" y="2349500"/>
            <a:ext cx="3362325" cy="2232025"/>
          </a:xfrm>
        </p:spPr>
      </p:pic>
      <p:pic>
        <p:nvPicPr>
          <p:cNvPr id="10244" name="Содержимое 10" descr="www.desktopp.ru_13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260350"/>
            <a:ext cx="5256212" cy="4105275"/>
          </a:xfrm>
        </p:spPr>
      </p:pic>
      <p:pic>
        <p:nvPicPr>
          <p:cNvPr id="12" name="Содержимое 25" descr="Tigrenok_18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050" y="4652963"/>
            <a:ext cx="3241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60350"/>
            <a:ext cx="4114800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тигрицы…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65625"/>
            <a:ext cx="299085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тигрёнок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slanlion100t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4581525"/>
            <a:ext cx="4071938" cy="2089150"/>
          </a:xfrm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55650" y="5949950"/>
            <a:ext cx="203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львята</a:t>
            </a:r>
          </a:p>
        </p:txBody>
      </p:sp>
      <p:pic>
        <p:nvPicPr>
          <p:cNvPr id="11268" name="Содержимое 27" descr="lvica-26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88913"/>
            <a:ext cx="613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61156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львицы… </a:t>
            </a:r>
          </a:p>
        </p:txBody>
      </p:sp>
      <p:pic>
        <p:nvPicPr>
          <p:cNvPr id="10" name="Содержимое 9" descr="free-animal-22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51500" y="2708275"/>
            <a:ext cx="3313113" cy="2484438"/>
          </a:xfr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011863" y="5445125"/>
            <a:ext cx="245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львёнок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14" grpId="0"/>
    </p:bldLst>
  </p:timing>
</p:sld>
</file>

<file path=ppt/theme/theme1.xml><?xml version="1.0" encoding="utf-8"?>
<a:theme xmlns:a="http://schemas.openxmlformats.org/drawingml/2006/main" name="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280</TotalTime>
  <Words>46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Трава</vt:lpstr>
      <vt:lpstr>Презентация PowerPoint</vt:lpstr>
      <vt:lpstr>У зайчихи…</vt:lpstr>
      <vt:lpstr>У ежихи…</vt:lpstr>
      <vt:lpstr>У белки…</vt:lpstr>
      <vt:lpstr>У лисы…</vt:lpstr>
      <vt:lpstr>У волчицы…</vt:lpstr>
      <vt:lpstr>У медведицы…</vt:lpstr>
      <vt:lpstr>У тигрицы…</vt:lpstr>
      <vt:lpstr>У львицы…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Пользователь Windows</cp:lastModifiedBy>
  <cp:revision>69</cp:revision>
  <dcterms:created xsi:type="dcterms:W3CDTF">1601-01-01T00:00:00Z</dcterms:created>
  <dcterms:modified xsi:type="dcterms:W3CDTF">2024-02-04T13:16:00Z</dcterms:modified>
</cp:coreProperties>
</file>