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7" r:id="rId9"/>
    <p:sldId id="278" r:id="rId10"/>
    <p:sldId id="283" r:id="rId11"/>
    <p:sldId id="270" r:id="rId12"/>
    <p:sldId id="274" r:id="rId13"/>
    <p:sldId id="269" r:id="rId14"/>
    <p:sldId id="272" r:id="rId15"/>
    <p:sldId id="288" r:id="rId16"/>
    <p:sldId id="271" r:id="rId17"/>
    <p:sldId id="275" r:id="rId18"/>
    <p:sldId id="276" r:id="rId19"/>
    <p:sldId id="286" r:id="rId20"/>
    <p:sldId id="281" r:id="rId21"/>
    <p:sldId id="279" r:id="rId22"/>
    <p:sldId id="282" r:id="rId23"/>
    <p:sldId id="284" r:id="rId24"/>
    <p:sldId id="285" r:id="rId25"/>
    <p:sldId id="287" r:id="rId26"/>
    <p:sldId id="265" r:id="rId27"/>
    <p:sldId id="264" r:id="rId28"/>
    <p:sldId id="26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1716" y="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62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D2473-3637-4284-A2BF-346858B1A807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1CB14-E710-41E6-9B30-A96E2D8BC5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961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52736"/>
            <a:ext cx="7772400" cy="18761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Презентация проекта на тему: 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«Овощи и фрукты - полезные продукты»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2969343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</a:t>
            </a:r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воспитатель 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средней группы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В. Трефилова</a:t>
            </a:r>
          </a:p>
          <a:p>
            <a:pPr algn="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год.</a:t>
            </a:r>
          </a:p>
        </p:txBody>
      </p:sp>
      <p:pic>
        <p:nvPicPr>
          <p:cNvPr id="1026" name="Picture 2" descr="C:\Users\User\Desktop\78255193_ovosch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4286256"/>
            <a:ext cx="3357586" cy="2105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72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/>
          </p:cNvSpPr>
          <p:nvPr/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Оформление центра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 descr="F:\DCIM\112___09\IMG_2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071546"/>
            <a:ext cx="6858048" cy="5143536"/>
          </a:xfrm>
          <a:prstGeom prst="rect">
            <a:avLst/>
          </a:prstGeom>
          <a:noFill/>
        </p:spPr>
      </p:pic>
      <p:pic>
        <p:nvPicPr>
          <p:cNvPr id="1028" name="Picture 4" descr="F:\DCIM\113___10\IMG_2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071546"/>
            <a:ext cx="6929486" cy="5197114"/>
          </a:xfrm>
          <a:prstGeom prst="rect">
            <a:avLst/>
          </a:prstGeom>
          <a:noFill/>
        </p:spPr>
      </p:pic>
      <p:pic>
        <p:nvPicPr>
          <p:cNvPr id="3075" name="Picture 3" descr="D:\фото для проекта\IMG_22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071546"/>
            <a:ext cx="6953298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Рисуем овощи и фрукты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NinaEvgeniya\Desktop\фото для проекта\IMG_21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85860"/>
            <a:ext cx="7215238" cy="5411428"/>
          </a:xfrm>
          <a:prstGeom prst="rect">
            <a:avLst/>
          </a:prstGeom>
          <a:noFill/>
        </p:spPr>
      </p:pic>
      <p:pic>
        <p:nvPicPr>
          <p:cNvPr id="1027" name="Picture 3" descr="C:\Users\NinaEvgeniya\Desktop\фото для проекта\IMG_21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285860"/>
            <a:ext cx="7215238" cy="5411428"/>
          </a:xfrm>
          <a:prstGeom prst="rect">
            <a:avLst/>
          </a:prstGeom>
          <a:noFill/>
        </p:spPr>
      </p:pic>
      <p:pic>
        <p:nvPicPr>
          <p:cNvPr id="2050" name="Picture 2" descr="D:\фото для проекта\IMG_23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285860"/>
            <a:ext cx="7215206" cy="5411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377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Аппликация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Picture 2" descr="D:\фото для проекта\IMG_2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85859"/>
            <a:ext cx="7215238" cy="5411429"/>
          </a:xfrm>
          <a:prstGeom prst="rect">
            <a:avLst/>
          </a:prstGeom>
          <a:noFill/>
        </p:spPr>
      </p:pic>
      <p:pic>
        <p:nvPicPr>
          <p:cNvPr id="1027" name="Picture 3" descr="D:\фото для проекта\IMG_2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85859"/>
            <a:ext cx="7215238" cy="54114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420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8992" y="571480"/>
            <a:ext cx="16594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Лепка</a:t>
            </a:r>
            <a:endParaRPr lang="ru-RU" sz="4400" dirty="0"/>
          </a:p>
        </p:txBody>
      </p:sp>
      <p:pic>
        <p:nvPicPr>
          <p:cNvPr id="1026" name="Picture 2" descr="D:\фото для проекта\IMG_2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428736"/>
            <a:ext cx="6858048" cy="5143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252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Знакомство с витаминами А,В,С.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D:\фото для проекта\IMG_22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357298"/>
            <a:ext cx="7143768" cy="5357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613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114___11\IMG_23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571612"/>
            <a:ext cx="6715172" cy="5036379"/>
          </a:xfrm>
          <a:prstGeom prst="rect">
            <a:avLst/>
          </a:prstGeom>
          <a:noFill/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Рассматривание картинок и чтение стихов об овощах и фруктах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Играем «Угадай на вкус»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 descr="D:\фото для проекта\IMG_22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99" y="1285860"/>
            <a:ext cx="7048549" cy="5286412"/>
          </a:xfrm>
          <a:prstGeom prst="rect">
            <a:avLst/>
          </a:prstGeom>
          <a:noFill/>
        </p:spPr>
      </p:pic>
      <p:pic>
        <p:nvPicPr>
          <p:cNvPr id="5123" name="Picture 3" descr="D:\фото для проекта\IMG_22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1" y="1285860"/>
            <a:ext cx="7286675" cy="5465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318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«Дидактические игры»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Picture 2" descr="D:\фото для проекта\IMG_22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357298"/>
            <a:ext cx="6786610" cy="5089958"/>
          </a:xfrm>
          <a:prstGeom prst="rect">
            <a:avLst/>
          </a:prstGeom>
          <a:noFill/>
        </p:spPr>
      </p:pic>
      <p:pic>
        <p:nvPicPr>
          <p:cNvPr id="1027" name="Picture 3" descr="D:\фото для проекта\IMG_2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357298"/>
            <a:ext cx="6786610" cy="5089958"/>
          </a:xfrm>
          <a:prstGeom prst="rect">
            <a:avLst/>
          </a:prstGeom>
          <a:noFill/>
        </p:spPr>
      </p:pic>
      <p:pic>
        <p:nvPicPr>
          <p:cNvPr id="1028" name="Picture 4" descr="D:\фото для проекта\IMG_2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339438"/>
            <a:ext cx="7143800" cy="5357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052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фото для проекта\IMG_2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428736"/>
            <a:ext cx="7000924" cy="5250693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00166" y="338328"/>
            <a:ext cx="6643734" cy="73321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Подвижные игры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осень средняя\IMG_3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428736"/>
            <a:ext cx="7286676" cy="5214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27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о для проекта\IMG_22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163" y="1338248"/>
            <a:ext cx="6643702" cy="4982777"/>
          </a:xfrm>
          <a:prstGeom prst="rect">
            <a:avLst/>
          </a:prstGeom>
          <a:noFill/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1500166" y="338328"/>
            <a:ext cx="6643734" cy="733218"/>
          </a:xfrm>
          <a:prstGeom prst="rect">
            <a:avLst/>
          </a:prstGeom>
        </p:spPr>
        <p:txBody>
          <a:bodyPr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Театрализация сказки «Репка»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3" y="428604"/>
            <a:ext cx="7740848" cy="56975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Тип проекта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dirty="0" smtClean="0"/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познавательный, игровой.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 проекта: </a:t>
            </a:r>
            <a:r>
              <a:rPr lang="ru-RU" sz="1600" dirty="0" smtClean="0"/>
              <a:t> 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исследовательский,  творческий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Участники проекта: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4-5 лет, воспитатели, родители.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Проблема, значимая для детей на решения которой направлен проект: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Осенью рацион ребенка уже не так богат свежими овощами и фруктами с приусадебных участков, как летом. Поэтому не только весной, которую принято называть временем детского гиповитаминоза, но и осенью ребенку обязательно следует употреблять натуральные витамины. </a:t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Некоторые дети осенью склонны к болезням. Потому что, не все люди закаленные; одеваются не по сезону. У слабых детей часто ухудшается здоровье: болит голова, все тело вялое, плохое настроение, они капризны. Поэтому детям необходимо правильно питаться.</a:t>
            </a:r>
          </a:p>
          <a:p>
            <a:pPr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Ведь здоровье – это то, что мы едим. Пища помогает ребёнку расти, даёт ему необходимую энергию. Поэтому еда должна быть не только вкусной, но и полезной. А полезная еда - это, прежде всего свежие овощи, фрукты и ягоды.</a:t>
            </a:r>
          </a:p>
          <a:p>
            <a:pPr marL="0" indent="0">
              <a:buNone/>
            </a:pP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Продолжительность:</a:t>
            </a:r>
            <a:r>
              <a:rPr lang="ru-RU" sz="1400" dirty="0" smtClean="0"/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Краткосрочный (сентябрь – октябрь).</a:t>
            </a:r>
          </a:p>
          <a:p>
            <a:pPr marL="0" indent="0">
              <a:buNone/>
            </a:pPr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97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Сюжетно – ролевая игра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«Магазин овощей и фруктов»</a:t>
            </a:r>
            <a:endParaRPr lang="ru-RU" dirty="0"/>
          </a:p>
        </p:txBody>
      </p:sp>
      <p:pic>
        <p:nvPicPr>
          <p:cNvPr id="1026" name="Picture 2" descr="F:\DCIM\113___10\IMG_22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714488"/>
            <a:ext cx="6667546" cy="5000660"/>
          </a:xfrm>
          <a:prstGeom prst="rect">
            <a:avLst/>
          </a:prstGeom>
          <a:noFill/>
        </p:spPr>
      </p:pic>
      <p:pic>
        <p:nvPicPr>
          <p:cNvPr id="6146" name="Picture 2" descr="D:\фото для проекта\IMG_22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714488"/>
            <a:ext cx="6643734" cy="4982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«Работа с родителями»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NinaEvgeniya\Desktop\фото для проекта\IMG_2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285992"/>
            <a:ext cx="4929222" cy="3696917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143108" y="1500174"/>
            <a:ext cx="47863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Выставка поделок из овощей и фруктов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«Осенние фантазии».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CIM\113___10\IMG_2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3905245" cy="2928934"/>
          </a:xfrm>
          <a:prstGeom prst="rect">
            <a:avLst/>
          </a:prstGeom>
          <a:noFill/>
        </p:spPr>
      </p:pic>
      <p:pic>
        <p:nvPicPr>
          <p:cNvPr id="2051" name="Picture 3" descr="F:\DCIM\113___10\IMG_2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49" y="1000108"/>
            <a:ext cx="3881465" cy="2911099"/>
          </a:xfrm>
          <a:prstGeom prst="rect">
            <a:avLst/>
          </a:prstGeom>
          <a:noFill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4282" y="4286256"/>
            <a:ext cx="40719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Папка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передвижка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«Как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приучить ребёнка есть овощи и фрукты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43438" y="4214818"/>
            <a:ext cx="400052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Папка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передвижка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«Овощи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фрукты ценные продукты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 для проекта\IMG_2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928801"/>
            <a:ext cx="5524540" cy="4143405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428860" y="928670"/>
            <a:ext cx="400052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Консультация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каких продуктах живут витамины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о для проекта\IMG_22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643182"/>
            <a:ext cx="4095747" cy="3071810"/>
          </a:xfrm>
          <a:prstGeom prst="rect">
            <a:avLst/>
          </a:prstGeom>
          <a:noFill/>
        </p:spPr>
      </p:pic>
      <p:pic>
        <p:nvPicPr>
          <p:cNvPr id="2051" name="Picture 3" descr="D:\фото для проекта\IMG_2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094" y="2643182"/>
            <a:ext cx="4095779" cy="3071834"/>
          </a:xfrm>
          <a:prstGeom prst="rect">
            <a:avLst/>
          </a:prstGeom>
          <a:noFill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57158" y="1500174"/>
            <a:ext cx="400052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Дидактическая игра – лото корзинки</a:t>
            </a:r>
            <a:endParaRPr kumimoji="0" lang="ru-RU" sz="2000" b="1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«Овощи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фрукты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00628" y="1571612"/>
            <a:ext cx="40005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Изготовление книжки</a:t>
            </a:r>
            <a:endParaRPr kumimoji="0" lang="ru-RU" sz="2000" b="1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«Весёлые овощи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71604" y="928670"/>
            <a:ext cx="62865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Праздник </a:t>
            </a:r>
            <a:endParaRPr kumimoji="0" lang="ru-RU" sz="3600" b="1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Осень в гости к нам идёт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осень средняя\IMG_3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071678"/>
            <a:ext cx="6715172" cy="4476781"/>
          </a:xfrm>
          <a:prstGeom prst="rect">
            <a:avLst/>
          </a:prstGeom>
          <a:noFill/>
        </p:spPr>
      </p:pic>
      <p:pic>
        <p:nvPicPr>
          <p:cNvPr id="3075" name="Picture 3" descr="D:\осень средняя\IMG_32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071678"/>
            <a:ext cx="6822297" cy="4548198"/>
          </a:xfrm>
          <a:prstGeom prst="rect">
            <a:avLst/>
          </a:prstGeom>
          <a:noFill/>
        </p:spPr>
      </p:pic>
      <p:pic>
        <p:nvPicPr>
          <p:cNvPr id="3076" name="Picture 4" descr="D:\осень средняя\IMG_32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071678"/>
            <a:ext cx="7000892" cy="4667262"/>
          </a:xfrm>
          <a:prstGeom prst="rect">
            <a:avLst/>
          </a:prstGeom>
          <a:noFill/>
        </p:spPr>
      </p:pic>
      <p:pic>
        <p:nvPicPr>
          <p:cNvPr id="3077" name="Picture 5" descr="D:\осень средняя\IMG_32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2071678"/>
            <a:ext cx="7036611" cy="4691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Выводы: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00034" y="1428736"/>
            <a:ext cx="8143932" cy="491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ходе проекта на новый уровень были выведены познавательные и творческие способности детей в процессе разных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видов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деятельности. Сформированы навыки здорового образа жизни. У детей сформированы знания о правильном питании.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Систематизированы и расширены знания детей об овощах и фруктах; детей познакомили с витаминами А, В, С, раскрыли их значение для человека.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Развили познавательные и творческие способности детей, речь.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ходе проведенной работы у детей изменилось к гигиене питания и отношение к своему здоровью стало более бережное. Пусть еще и не до конца, но у детей сформирована потребность к здоровому образу жизни. В группе создана здоровье сберегающая среда.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Выдвинутая нами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получила свое подтверждение. Дети приобрели реальный опыт самостоятельной, совместно со взрослыми познавательной, продуктивной творческой деятельности.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Пропаганда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валеологоческих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знаний среди родителей способствовал тому, что они стали уделять больше внимания своему здоровью и здоровью своих детей.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628800"/>
            <a:ext cx="7408333" cy="48005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«Программа воспитания и обучения детей в детском саду» под редакцией М. А. Васильевой.</a:t>
            </a:r>
          </a:p>
          <a:p>
            <a:pPr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Детские произведения: В.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Сутеева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«Яблоко», Ю.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Тувима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«Овощи», сказки разных народов.3. Комплексная программа по развитию речи дошкольников (Т. А.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Фалькович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Л. П.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Барылкина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.</a:t>
            </a:r>
          </a:p>
          <a:p>
            <a:pPr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Сценарии занятий по экологическому воспитанию дошкольников (Л. Г. Горького).</a:t>
            </a:r>
          </a:p>
          <a:p>
            <a:pPr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Список использованной литературы: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74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458824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Спасибо за внимание!!</a:t>
            </a:r>
            <a:endParaRPr lang="ru-RU" sz="6600" dirty="0">
              <a:solidFill>
                <a:srgbClr val="FF0000"/>
              </a:solidFill>
            </a:endParaRPr>
          </a:p>
        </p:txBody>
      </p:sp>
      <p:pic>
        <p:nvPicPr>
          <p:cNvPr id="3" name="Picture 2" descr="C:\Users\User\Desktop\78255193_ovosch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5656" y="3645024"/>
            <a:ext cx="5832648" cy="2746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081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7224" y="1500174"/>
            <a:ext cx="7408333" cy="448311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проекта: </a:t>
            </a:r>
          </a:p>
          <a:p>
            <a:pPr>
              <a:buNone/>
            </a:pPr>
            <a:r>
              <a:rPr lang="ru-RU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детей:</a:t>
            </a:r>
          </a:p>
          <a:p>
            <a:pPr>
              <a:buNone/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Учить детей различать, называть и классифицировать овощи и фрукты, используя для распознавания различные анализаторы.</a:t>
            </a:r>
          </a:p>
          <a:p>
            <a:pPr>
              <a:buNone/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Способствовать поиску новой информации об овощах и фруктах, их пользе для здоровья.</a:t>
            </a:r>
          </a:p>
          <a:p>
            <a:pPr>
              <a:buNone/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Учить описывать внешний вид овощей и фруктов, делать простые выводы о произрастании овощей и фруктов.</a:t>
            </a:r>
          </a:p>
          <a:p>
            <a:pPr>
              <a:buNone/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Формировать интерес к произведениям русского фольклора (загадки, пословицы, поговорки).</a:t>
            </a:r>
          </a:p>
          <a:p>
            <a:pPr>
              <a:buNone/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Обогащать и развивать активный словарь детей.</a:t>
            </a:r>
          </a:p>
          <a:p>
            <a:pPr>
              <a:buNone/>
            </a:pP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Повышать заинтересованность родителей к продуктивной </a:t>
            </a:r>
            <a:r>
              <a:rPr lang="ru-RU" sz="23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досуговой</a:t>
            </a:r>
            <a:r>
              <a:rPr lang="ru-RU" sz="2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деятельности с детьми.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3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родителей:</a:t>
            </a:r>
            <a:endParaRPr lang="ru-RU" sz="23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Вовлечение родителей в разнообразные виды детской деятельности.</a:t>
            </a:r>
          </a:p>
          <a:p>
            <a:pPr>
              <a:buNone/>
            </a:pPr>
            <a:r>
              <a:rPr lang="ru-RU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Способствовать взаимодействию детского сада и семьи.</a:t>
            </a:r>
          </a:p>
          <a:p>
            <a:pPr marL="0" indent="0">
              <a:buNone/>
            </a:pPr>
            <a:endParaRPr lang="ru-RU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37616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дополнение и закрепление знаний детей о витаминах, их пользе для здоровья человека, о содержании тех или иных витаминов в овощах или фруктах.</a:t>
            </a:r>
            <a:b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C000"/>
                </a:solidFill>
              </a:rPr>
              <a:t/>
            </a:r>
            <a:br>
              <a:rPr lang="ru-RU" sz="2800" dirty="0" smtClean="0">
                <a:solidFill>
                  <a:srgbClr val="FFC000"/>
                </a:solidFill>
              </a:rPr>
            </a:b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3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Открытое занятие по теме:</a:t>
            </a:r>
          </a:p>
          <a:p>
            <a:pPr>
              <a:buNone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«Овощи и фрукты»,</a:t>
            </a:r>
          </a:p>
          <a:p>
            <a:pPr>
              <a:buNone/>
            </a:pP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Праздник </a:t>
            </a:r>
          </a:p>
          <a:p>
            <a:pPr>
              <a:buNone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«Осень в гости к нам идёт».</a:t>
            </a:r>
          </a:p>
          <a:p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Форма проведения итогового мероприятия:</a:t>
            </a:r>
          </a:p>
        </p:txBody>
      </p:sp>
    </p:spTree>
    <p:extLst>
      <p:ext uri="{BB962C8B-B14F-4D97-AF65-F5344CB8AC3E}">
        <p14:creationId xmlns:p14="http://schemas.microsoft.com/office/powerpoint/2010/main" val="345324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412776"/>
            <a:ext cx="7408333" cy="4713387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5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детей:                                                           </a:t>
            </a:r>
            <a:endParaRPr lang="ru-RU" sz="5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составление плана деятельности с детьми.</a:t>
            </a:r>
          </a:p>
          <a:p>
            <a:pPr>
              <a:buNone/>
            </a:pP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подбор художественной литературы - рассказов, стихов, пословиц, поговорок об овощах и фруктах.</a:t>
            </a:r>
          </a:p>
          <a:p>
            <a:pPr>
              <a:buNone/>
            </a:pP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подбор цикла бесед по теме: о здоровье; беседа о пользе овощей и фруктов.</a:t>
            </a:r>
          </a:p>
          <a:p>
            <a:pPr>
              <a:buNone/>
            </a:pP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подбор книг для мини-библиотеки.</a:t>
            </a:r>
          </a:p>
          <a:p>
            <a:pPr>
              <a:buNone/>
            </a:pP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подбор плакатов с изображением овощей и фруктов; муляжей овощей и фруктов; свежих овощей и фруктов; вареных для салата, кухонного инвентаря;</a:t>
            </a:r>
          </a:p>
          <a:p>
            <a:pPr>
              <a:buNone/>
            </a:pP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подбор дидактических, с/ ролевых, подвижных игр по теме.</a:t>
            </a:r>
          </a:p>
          <a:p>
            <a:pPr>
              <a:buNone/>
            </a:pP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подбор сюжетных картинок, фотографий, иллюстраций.</a:t>
            </a:r>
          </a:p>
          <a:p>
            <a:pPr>
              <a:buNone/>
            </a:pP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рисование: «Весёлые овощи». «Яблоко - спелое, красное, сладкое». «Яблоко и огурец». «На яблоне поспели яблоки».</a:t>
            </a:r>
          </a:p>
          <a:p>
            <a:pPr>
              <a:buNone/>
            </a:pP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лепка «Овощи». «Яблоки и ягоды». «Яблоко и апельсин» (предметы круглой формы). «Большие и маленькие морковки». «Огурец и свекла».</a:t>
            </a:r>
          </a:p>
          <a:p>
            <a:pPr>
              <a:buNone/>
            </a:pP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аппликация: «Консервируем огурцы и помидоры». «Яблоко».</a:t>
            </a:r>
          </a:p>
          <a:p>
            <a:pPr>
              <a:buNone/>
            </a:pP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раскрашивание раскрасок по теме.</a:t>
            </a:r>
          </a:p>
          <a:p>
            <a:pPr>
              <a:buNone/>
            </a:pPr>
            <a:endParaRPr lang="ru-RU" sz="5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5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родителей:           </a:t>
            </a:r>
            <a:r>
              <a:rPr lang="ru-RU" sz="5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endParaRPr lang="ru-RU" sz="5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оформление тематических папок</a:t>
            </a:r>
          </a:p>
          <a:p>
            <a:pPr>
              <a:buNone/>
            </a:pP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выставка поделок из овощей и фруктов «Осенние фантазии».</a:t>
            </a:r>
          </a:p>
          <a:p>
            <a:pPr>
              <a:buNone/>
            </a:pP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составление для родителей рекомендательного списка художественных произведений для совместного чтения, просмотра, обсуждения.</a:t>
            </a:r>
          </a:p>
          <a:p>
            <a:pPr>
              <a:buNone/>
            </a:pP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консультация «В каких продуктах живут витамины».</a:t>
            </a:r>
          </a:p>
          <a:p>
            <a:pPr>
              <a:buNone/>
            </a:pPr>
            <a:r>
              <a:rPr lang="ru-RU" sz="5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индивидуальные беседы «Правильное питание».</a:t>
            </a:r>
          </a:p>
          <a:p>
            <a:endParaRPr lang="ru-RU" sz="5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8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Продукты проекта: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38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484784"/>
            <a:ext cx="7408333" cy="4641379"/>
          </a:xfrm>
        </p:spPr>
        <p:txBody>
          <a:bodyPr/>
          <a:lstStyle/>
          <a:p>
            <a:pPr>
              <a:buNone/>
            </a:pP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Понимание детьми значения витаминов для сохранения и укрепления здоровья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Понимание необходимости правильного питания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Развитие познавательных и творческих способностей детей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Обучение умению осуществлять поисково-исследовательскую деятельность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Повышение речевой активности, активизация словаря по теме «Витамины»</a:t>
            </a:r>
          </a:p>
          <a:p>
            <a:pPr>
              <a:buNone/>
            </a:pPr>
            <a:endParaRPr lang="ru-RU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06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71472" y="1357298"/>
            <a:ext cx="8143932" cy="5286412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этап - Подготовительный: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Участники: 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Воспитатели, родители, музыкальный руководитель, библиотека.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воспитателей: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составление плана проекта: формулировка цели и разработка задач.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детьми: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Составление плана деятельности с детьми.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Подбор художественной литературы - рассказов, стихов, пословиц, поговорок об овощах и фруктах.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Подбор цикла бесед по теме: о здоровье; беседа о пользе овощей и фруктов.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Подбор книг для мини-библиотеки.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Подбор плакатов с изображением овощей и фруктов; муляжей овощей и фруктов; свежих овощей и фруктов; вареных для салата, кухонного инвентаря;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Подбор дидактических, с/ ролевых, подвижных игр по теме.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Подбор сюжетных картинок, фотографий, иллюстраций.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родителями: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Найти и оформить информацию в родительский уголок: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Папка-передвижка «Вкусные загадки».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Папка - передвижка «Как приучить ребенка есть овощи и фрукты».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Консультация «В каких продуктах живут витамины».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Индивидуальные беседы «Правильное питание».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Изготовление памятки для родителей: «Волшебная еда», «Витамины», «Здоровая пища».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Совместная творческая деятельность: Выставка поделок из овощей и фруктов «Осенние фантазии».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Составление для родителей рекомендательного списка художественных произведений для совместного чтения, просмотра, обсуждения.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90408"/>
          </a:xfrm>
        </p:spPr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проекта: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49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045746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rgbClr val="11111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rgbClr val="11111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Художественно-эстетическое развитие: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Изобразительная деятельность: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Рисование: «Весёлые овощи». «Яблоко - спелое, красное, сладкое». «Яблоко и огурец».</a:t>
            </a:r>
            <a:endParaRPr lang="ru-RU" sz="1400" dirty="0" smtClean="0">
              <a:solidFill>
                <a:srgbClr val="11111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«На яблоне поспели яблоки».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Лепка «Овощи». «Яблоки и ягоды». «Яблоко и апельсин» (предметы круглой формы).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«Большие и маленькие морковки». «Огурец и свекла».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Аппликация: «Консервируем огурцы и помидоры». «Яблоко».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Раскрашивание раскрасок по теме.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Музыкальная деятельность: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Слушание: Б.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Можжевелова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«Огородная хороводная», И. П. Чайковского «Времена года».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Разучивание песен об осени.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Психологический этюд: «Танец осенних листочков».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Игра-хоровод: «Урожай», Хороводная игра «Есть у нас огород».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Слушание музыкальной сказки: «Репка».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Праздник «Осень в гости к нам идет».</a:t>
            </a:r>
            <a:endParaRPr lang="ru-RU" sz="1400" b="1" dirty="0" smtClean="0">
              <a:solidFill>
                <a:srgbClr val="11111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Речевое развитие: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Коммуникативная деятельность: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Чтение художественной литературы: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Тувим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«Овощи», Н. Носов «Огурцы», «Про репку», «Огородники», В. Коркина «Что растет на нашей грядке?»,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Л. Н. Толстой «Косточка»,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М. Моравская «Апельсиновые корки»,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С. Черный «Загадка».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Чтение сказок: «Сказка про морковку», «Груша – хвастунишка», «Приключение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Помидорки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Русские народные сказки: «Репка», «Вершки и корешки».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Отгадывание загадок: об овощах и фруктах. Пословицы, поговорки,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потешки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42844" y="214290"/>
            <a:ext cx="46210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этап - Основной: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Участники: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Воспитатели, родители, дети, муз. работник.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Перспективный план мероприятий: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14282" y="1142984"/>
            <a:ext cx="777527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этап - Заключительный: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Участники деятельности: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Воспитатели, дети, родители, музыкальный руководитель, библиотека.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Праздник «Осень в гости к нам идет»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Памятка в родительский уголок «Здоровая пища»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Папки - передвижка «Вкусные загадки»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Презентация «Овощи и фрукты»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Тематическая выставка детского творчества: «Рисуем овощи и фрукты».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Результаты участия в конкурсах рисунков и поделок по теме – сертификаты и дипломы детей.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Папка - передвижка «Как приучить ребенка есть овощи и фрукты».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Фотоальбом, мини - книжка об овощах.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 Пополнение игротеки играми по данной теме.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416</TotalTime>
  <Words>1004</Words>
  <Application>Microsoft Office PowerPoint</Application>
  <PresentationFormat>Экран (4:3)</PresentationFormat>
  <Paragraphs>165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Волна</vt:lpstr>
      <vt:lpstr>Презентация проекта на тему:  «Овощи и фрукты - полезные продукты»</vt:lpstr>
      <vt:lpstr>Презентация PowerPoint</vt:lpstr>
      <vt:lpstr>Цель проекта: дополнение и закрепление знаний детей о витаминах, их пользе для здоровья человека, о содержании тех или иных витаминов в овощах или фруктах.  </vt:lpstr>
      <vt:lpstr>Форма проведения итогового мероприятия:</vt:lpstr>
      <vt:lpstr>Продукты проекта:</vt:lpstr>
      <vt:lpstr>Ожидаемые результаты:</vt:lpstr>
      <vt:lpstr>Этапы проекта:</vt:lpstr>
      <vt:lpstr>Презентация PowerPoint</vt:lpstr>
      <vt:lpstr>Презентация PowerPoint</vt:lpstr>
      <vt:lpstr>Презентация PowerPoint</vt:lpstr>
      <vt:lpstr>Рисуем овощи и фрукты</vt:lpstr>
      <vt:lpstr>Аппликация</vt:lpstr>
      <vt:lpstr>Презентация PowerPoint</vt:lpstr>
      <vt:lpstr>Знакомство с витаминами А,В,С.</vt:lpstr>
      <vt:lpstr>Презентация PowerPoint</vt:lpstr>
      <vt:lpstr>Играем «Угадай на вкус»</vt:lpstr>
      <vt:lpstr>«Дидактические игры»</vt:lpstr>
      <vt:lpstr>Подвижные игры</vt:lpstr>
      <vt:lpstr>Презентация PowerPoint</vt:lpstr>
      <vt:lpstr>Сюжетно – ролевая игра  «Магазин овощей и фруктов»</vt:lpstr>
      <vt:lpstr>«Работа с родителями»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Выводы:</vt:lpstr>
      <vt:lpstr>Список использованной литературы:</vt:lpstr>
      <vt:lpstr>Спасибо за внимание!!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тему:  «Овощи и фрукты полезные продукты»</dc:title>
  <dc:creator>Ваноа</dc:creator>
  <cp:lastModifiedBy>Пользователь Windows</cp:lastModifiedBy>
  <cp:revision>71</cp:revision>
  <dcterms:created xsi:type="dcterms:W3CDTF">2014-10-21T09:03:01Z</dcterms:created>
  <dcterms:modified xsi:type="dcterms:W3CDTF">2022-01-06T15:21:59Z</dcterms:modified>
</cp:coreProperties>
</file>