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8" r:id="rId3"/>
    <p:sldId id="290" r:id="rId4"/>
    <p:sldId id="259" r:id="rId5"/>
    <p:sldId id="257" r:id="rId6"/>
    <p:sldId id="289" r:id="rId7"/>
    <p:sldId id="291" r:id="rId8"/>
    <p:sldId id="273" r:id="rId9"/>
    <p:sldId id="261" r:id="rId10"/>
    <p:sldId id="262" r:id="rId11"/>
    <p:sldId id="264" r:id="rId12"/>
    <p:sldId id="293" r:id="rId13"/>
    <p:sldId id="277" r:id="rId14"/>
    <p:sldId id="279" r:id="rId15"/>
    <p:sldId id="269" r:id="rId16"/>
    <p:sldId id="270" r:id="rId17"/>
    <p:sldId id="283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8E5EE3-5973-465A-9C53-1D3125D07BEB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D44332-4C1C-439C-8464-305B33F0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ont.ru/project/othody-konkurs/" TargetMode="External"/><Relationship Id="rId4" Type="http://schemas.openxmlformats.org/officeDocument/2006/relationships/hyperlink" Target="&#1041;&#1077;&#1079;&#1099;&#1084;&#1103;&#1085;&#1085;&#1099;&#1081;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8019" y="172979"/>
            <a:ext cx="5952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№ 15 «Ромашка»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ergei Trushkov\Desktop\e84d1c20-347b-4550-991b-b409ebab9d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4032448" cy="511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1700809"/>
            <a:ext cx="4392488" cy="830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ТРЕФИЛОВА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ТАТЬЯНА ВАСИЛЬЕВНА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Sergei Trushkov\Desktop\1000-6e389d561434c55d40ee70cf3d4e6f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6434" y="142852"/>
            <a:ext cx="4299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0032" y="626398"/>
            <a:ext cx="50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экологических уроков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«Каким бывает мусор».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05273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«Бросим умный взгляд на мусор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G_7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857520" cy="213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MG_7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72" y="4149080"/>
            <a:ext cx="2715732" cy="203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MG_7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2736304" cy="205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IMG_74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72816"/>
            <a:ext cx="2576509" cy="192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55776" y="653230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«Чистые улицы поселка»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IMG_7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143272" cy="236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IMG_7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069554" cy="230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ergei Trushkov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280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ergei Trushkov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4149080"/>
            <a:ext cx="324238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428736"/>
            <a:ext cx="26060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Хозяйственный двор»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«Паровозик из Ромашкова»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484784"/>
            <a:ext cx="4285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Двое из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ларца одинаковы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лица»</a:t>
            </a:r>
          </a:p>
        </p:txBody>
      </p:sp>
      <p:pic>
        <p:nvPicPr>
          <p:cNvPr id="3076" name="Picture 4" descr="IMG_7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212" y="2060848"/>
            <a:ext cx="2898365" cy="218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IMG_6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4437112"/>
            <a:ext cx="29603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IMG_7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4685"/>
            <a:ext cx="2952328" cy="221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95736" y="83671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наших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наших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IMG_7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571768" cy="193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IMG_7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643206" cy="197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IMG_79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773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IMG_7522"/>
          <p:cNvPicPr>
            <a:picLocks noChangeAspect="1" noChangeArrowheads="1"/>
          </p:cNvPicPr>
          <p:nvPr/>
        </p:nvPicPr>
        <p:blipFill>
          <a:blip r:embed="rId5" cstate="print"/>
          <a:srcRect t="13957" b="17480"/>
          <a:stretch>
            <a:fillRect/>
          </a:stretch>
        </p:blipFill>
        <p:spPr bwMode="auto">
          <a:xfrm>
            <a:off x="3214678" y="3500438"/>
            <a:ext cx="2643206" cy="227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IMG_7523"/>
          <p:cNvPicPr>
            <a:picLocks noChangeAspect="1" noChangeArrowheads="1"/>
          </p:cNvPicPr>
          <p:nvPr/>
        </p:nvPicPr>
        <p:blipFill>
          <a:blip r:embed="rId6" cstate="print"/>
          <a:srcRect t="26762" b="9233"/>
          <a:stretch>
            <a:fillRect/>
          </a:stretch>
        </p:blipFill>
        <p:spPr bwMode="auto">
          <a:xfrm>
            <a:off x="6156176" y="3573016"/>
            <a:ext cx="2643206" cy="224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G_7521"/>
          <p:cNvPicPr>
            <a:picLocks noChangeAspect="1" noChangeArrowheads="1"/>
          </p:cNvPicPr>
          <p:nvPr/>
        </p:nvPicPr>
        <p:blipFill>
          <a:blip r:embed="rId7" cstate="print"/>
          <a:srcRect t="20000" b="10039"/>
          <a:stretch>
            <a:fillRect/>
          </a:stretch>
        </p:blipFill>
        <p:spPr bwMode="auto">
          <a:xfrm>
            <a:off x="269154" y="3590199"/>
            <a:ext cx="2571768" cy="240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7664" y="62644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моделей одежды родителями для праздника «ЭКО-МОДА»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IMG_7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086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IMG_7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133725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IMG_7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34480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91680" y="411402"/>
            <a:ext cx="6523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из пластмассы 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в корзине»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6" descr="IMG_7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3038475" cy="227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IMG_7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076575" cy="23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9552" y="3573017"/>
            <a:ext cx="7272808" cy="65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(пластиковые бутылки)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Picture 14" descr="IMG_7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79"/>
            <a:ext cx="3384376" cy="254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285728"/>
            <a:ext cx="414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«Петя-петушок»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использованы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пробки)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85728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«Пингвины»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(пластиковые бутылки)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IMG_7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42382"/>
            <a:ext cx="3168352" cy="238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85720" y="3623693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«Ёжики»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(пластиковые бутылки и шишки)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1" name="Picture 9" descr="IMG_7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643438" y="3643314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«Самолёты»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пластиковые бутылки)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5" name="Picture 13" descr="IMG_75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93096"/>
            <a:ext cx="3129234" cy="235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IMG_72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39971"/>
            <a:ext cx="3024336" cy="226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71604" y="285728"/>
            <a:ext cx="67151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Поделки из бросового материала для выставки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«Мусорная фантазия»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IMG_8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75" y="1285860"/>
            <a:ext cx="2738657" cy="204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IMG_8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71" y="4020518"/>
            <a:ext cx="2716161" cy="203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IMG_8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2722561" cy="204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IMG_8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1285860"/>
            <a:ext cx="2643237" cy="198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IMG_80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0261" y="4071940"/>
            <a:ext cx="2635540" cy="198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IMG_8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000504"/>
            <a:ext cx="2747110" cy="205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ei Trushkov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32448" cy="268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татьяна вас\таня 1723.jp1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744416" cy="293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3" y="386104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областном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конкурсе социальных проектов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«Отходы в доходы»!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Учредителями Конкурса являются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экологии 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природных ресурсов Нижегородской области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Экологический центр «Дронт»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мы заслуженно заняли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3 место!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761621"/>
            <a:ext cx="543609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 action="ppaction://hlinkfile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5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5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64088" y="1171061"/>
            <a:ext cx="377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России  поселок - частица,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нас он - любимый наш дом!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 рады, и можем гордится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Тем, что любим его, бережем!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505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А. Усачев         «Мусорная фантазия»</a:t>
            </a:r>
            <a:endParaRPr lang="ru-RU" dirty="0"/>
          </a:p>
        </p:txBody>
      </p:sp>
      <p:pic>
        <p:nvPicPr>
          <p:cNvPr id="1027" name="Picture 3" descr="C:\Users\Sergei Trushkov\Desktop\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310" y="731838"/>
            <a:ext cx="6292179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92882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успешный проект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«Мусорная  фантазия»</a:t>
            </a:r>
            <a:endParaRPr lang="ru-RU" sz="5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rgei Trushkov\Desktop\4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55794"/>
            <a:ext cx="3403476" cy="268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44" y="642918"/>
            <a:ext cx="87711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информационно – практико-ориентированный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ДОУ, воспитатели, родители, музыкальный руководитель, сотрудники ДОУ,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детской библиотеки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глава администрации нашего посёлка Пижма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Толстоухов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коммуникация, социализация, художественное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2000240"/>
            <a:ext cx="893648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сбора и утилизации отходов производства и потребления является одной из старейших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истории человечества.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 лета и начало осени — пора сбора не только ягод и грибов, но и… мусора.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пластиковые бутылки и металлические банки стали неотъемлемой частью пригородных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лесов и берегов рек. И это — признак, прямо скажем, не очень высокой культуры тех, кто любит «отдыхать»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природе.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отходов сейчас остро стоит во многих странах. И решать ее нужно комплексно: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только путем поиска новых технологий переработки мусора, но и с помощью экологического воспитания.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Причем чем раньше мы начнем это делать, тем больше шансов сформировать поколение с новой культурой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поведения.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для этого недостаточно просто призывать детей не сорить и не разводить костры.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наш взгляд, запретами делу не поможешь, хотя во многих детских садах выстраивают природоохранную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на лозунгах: «Нельзя», «Не делай», «Не бросай». Но поведение даже маленького человечка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 быть осознанным, мотивированным. И к выводам о том, что мусору не место в лесу и на улицах посёлка,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должен прийти самостоятельно, хотя и под чутким руководством взрослого. Именно этим целям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служит проект «Мусорная фантазия».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5688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428604"/>
            <a:ext cx="2423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820162"/>
            <a:ext cx="7857216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 детей с проблемой отходов и возможных путях ее решения,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забота о чистоте нашего поселка</a:t>
            </a:r>
            <a:r>
              <a:rPr lang="ru-RU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Развивать знания детей об отрицательном влиянии отходов производства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потребления на окружающую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среду, состояние здоровья людей и животных.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умение анализировать экологическую проблему.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Формировать  потребность соблюдения чистоты на улицах посёлка,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дома, в детском саду.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детьми и взрослыми значимости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чистоты нашего поселка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разумного использования упаковочных материалов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260649"/>
            <a:ext cx="2160240" cy="461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412776"/>
            <a:ext cx="23042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573016"/>
            <a:ext cx="5904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60649"/>
            <a:ext cx="49926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IMG_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6484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IMG_7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ergei Trushkov\Desktop\p123_img_7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789040"/>
            <a:ext cx="374871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ergei Trushkov\Desktop\p116_img_0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711848" cy="246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i Trushkov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797206" cy="253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ergei Trushkov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Sergei Trushkov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744416" cy="277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Sergei Trushkov\Desktop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1" y="3573016"/>
            <a:ext cx="336037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Сердцу милый уголок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42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Подготовительный этап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прогулки: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парк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 водоёму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MG_7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2857520" cy="21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IMG_7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29891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IMG_76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599" y="4509120"/>
            <a:ext cx="311879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40770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  о чистоте нашего посёлка с главой администрации В.И.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Толстоуховым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0"/>
            <a:ext cx="36433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презентаций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«Судьба нашей планеты в наших руках»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«Спасём нашу планету от мусора»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92696"/>
            <a:ext cx="4117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корзин для мусора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857752" y="3643314"/>
            <a:ext cx="40186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экологического уголка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в группе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_7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7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MG_7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9591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_7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1763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IMG_8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55339"/>
            <a:ext cx="3214710" cy="240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51520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для экологической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«Берегите  родную природу»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881</TotalTime>
  <Words>639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  А. Усачев         «Мусорная фантазия»</vt:lpstr>
      <vt:lpstr>     Мой успешный проект   «Мусорная  фантазия»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  «Отходы в доходы»</dc:title>
  <dc:creator>PizhmaRomashka</dc:creator>
  <cp:lastModifiedBy>Windows User</cp:lastModifiedBy>
  <cp:revision>65</cp:revision>
  <dcterms:created xsi:type="dcterms:W3CDTF">2020-01-27T07:50:33Z</dcterms:created>
  <dcterms:modified xsi:type="dcterms:W3CDTF">2020-02-18T15:30:55Z</dcterms:modified>
</cp:coreProperties>
</file>