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74" d="100"/>
          <a:sy n="74" d="100"/>
        </p:scale>
        <p:origin x="-82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6912768" cy="1470025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Цветущая весна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Мать-мачеха</a:t>
            </a:r>
            <a:endParaRPr lang="ru-RU" sz="6000" b="1" dirty="0"/>
          </a:p>
        </p:txBody>
      </p:sp>
      <p:pic>
        <p:nvPicPr>
          <p:cNvPr id="4" name="Содержимое 3" descr="MaTb_AWP_200803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99651"/>
            <a:ext cx="5898852" cy="421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628800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628800"/>
            <a:ext cx="288032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789040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89040"/>
            <a:ext cx="288032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5" cy="648072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тюльпан</a:t>
            </a:r>
            <a:endParaRPr lang="ru-RU" sz="6000" b="1" dirty="0"/>
          </a:p>
        </p:txBody>
      </p:sp>
      <p:pic>
        <p:nvPicPr>
          <p:cNvPr id="4" name="Содержимое 3" descr="97983195_56565656__5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5344" y="1700808"/>
            <a:ext cx="615478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700808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700808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861048"/>
            <a:ext cx="30963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61048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Ирис</a:t>
            </a:r>
            <a:endParaRPr lang="ru-RU" b="1" dirty="0"/>
          </a:p>
        </p:txBody>
      </p:sp>
      <p:pic>
        <p:nvPicPr>
          <p:cNvPr id="4" name="Содержимое 3" descr="large (20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15816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9828"/>
            <a:ext cx="8712967" cy="639752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_7962b_cd6b939d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6351447" cy="4560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Весенние цветы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083237_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Зима не даром злится, прошла ее пора. Весна в окно стучится и гонит со двора!</a:t>
            </a:r>
            <a:endParaRPr lang="ru-RU" sz="3600" b="1" dirty="0"/>
          </a:p>
        </p:txBody>
      </p:sp>
      <p:pic>
        <p:nvPicPr>
          <p:cNvPr id="4" name="Содержимое 3" descr="getImage (6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2728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74" y="188640"/>
            <a:ext cx="8721214" cy="6480720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подснежник</a:t>
            </a:r>
            <a:endParaRPr lang="ru-RU" sz="6000" b="1" dirty="0"/>
          </a:p>
        </p:txBody>
      </p:sp>
      <p:pic>
        <p:nvPicPr>
          <p:cNvPr id="8" name="Содержимое 7" descr="3RmuR4f0x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056784" cy="505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338437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340768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861048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861048"/>
            <a:ext cx="360040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ландыш</a:t>
            </a:r>
            <a:endParaRPr lang="ru-RU" sz="6600" b="1" dirty="0"/>
          </a:p>
        </p:txBody>
      </p:sp>
      <p:pic>
        <p:nvPicPr>
          <p:cNvPr id="4" name="Содержимое 3" descr="getImage (6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14319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1628800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628800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789040"/>
            <a:ext cx="35283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789040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640960" cy="6336704"/>
          </a:xfrm>
          <a:prstGeom prst="rect">
            <a:avLst/>
          </a:prstGeom>
          <a:ln w="2286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нарцисс</a:t>
            </a:r>
            <a:endParaRPr lang="ru-RU" sz="6600" b="1" dirty="0"/>
          </a:p>
        </p:txBody>
      </p:sp>
      <p:pic>
        <p:nvPicPr>
          <p:cNvPr id="6" name="Содержимое 5" descr="getImage (25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793204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1412776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12776"/>
            <a:ext cx="331236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789040"/>
            <a:ext cx="345638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789040"/>
            <a:ext cx="33123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9593E-6 L 4.72222E-6 0.33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-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2101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пролеска</a:t>
            </a:r>
            <a:endParaRPr lang="ru-RU" sz="5400" b="1" dirty="0"/>
          </a:p>
        </p:txBody>
      </p:sp>
      <p:pic>
        <p:nvPicPr>
          <p:cNvPr id="4" name="Содержимое 3" descr="getImage (25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624736" cy="47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484784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861048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861048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одуванчик</a:t>
            </a:r>
            <a:endParaRPr lang="ru-RU" sz="6000" b="1" dirty="0"/>
          </a:p>
        </p:txBody>
      </p:sp>
      <p:pic>
        <p:nvPicPr>
          <p:cNvPr id="4" name="Содержимое 3" descr="getImage (8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720056"/>
            <a:ext cx="609786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1772816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772816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861048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861048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5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фиалка</a:t>
            </a:r>
            <a:endParaRPr lang="ru-RU" sz="6000" b="1" dirty="0"/>
          </a:p>
        </p:txBody>
      </p:sp>
      <p:pic>
        <p:nvPicPr>
          <p:cNvPr id="4" name="Содержимое 3" descr="getImage (21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24995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664" y="1556792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56792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861048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65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Цветущая весна</vt:lpstr>
      <vt:lpstr>Весенние цветы</vt:lpstr>
      <vt:lpstr>Зима не даром злится, прошла ее пора. Весна в окно стучится и гонит со двора!</vt:lpstr>
      <vt:lpstr>подснежник</vt:lpstr>
      <vt:lpstr>ландыш</vt:lpstr>
      <vt:lpstr>нарцисс</vt:lpstr>
      <vt:lpstr>пролеска</vt:lpstr>
      <vt:lpstr>одуванчик</vt:lpstr>
      <vt:lpstr>фиалка</vt:lpstr>
      <vt:lpstr>Мать-мачеха</vt:lpstr>
      <vt:lpstr>тюльпан</vt:lpstr>
      <vt:lpstr>Ирис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Пользователь Windows</cp:lastModifiedBy>
  <cp:revision>26</cp:revision>
  <dcterms:created xsi:type="dcterms:W3CDTF">2013-03-10T18:12:43Z</dcterms:created>
  <dcterms:modified xsi:type="dcterms:W3CDTF">2024-02-04T15:12:01Z</dcterms:modified>
</cp:coreProperties>
</file>