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967F-E6D8-484B-B5B7-9E02E6D5D22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C4A-FA7E-467D-A642-BABACF275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967F-E6D8-484B-B5B7-9E02E6D5D22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C4A-FA7E-467D-A642-BABACF275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967F-E6D8-484B-B5B7-9E02E6D5D22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C4A-FA7E-467D-A642-BABACF275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967F-E6D8-484B-B5B7-9E02E6D5D22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C4A-FA7E-467D-A642-BABACF275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967F-E6D8-484B-B5B7-9E02E6D5D22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C4A-FA7E-467D-A642-BABACF275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967F-E6D8-484B-B5B7-9E02E6D5D22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C4A-FA7E-467D-A642-BABACF275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967F-E6D8-484B-B5B7-9E02E6D5D22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C4A-FA7E-467D-A642-BABACF275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967F-E6D8-484B-B5B7-9E02E6D5D22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C4A-FA7E-467D-A642-BABACF275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967F-E6D8-484B-B5B7-9E02E6D5D22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C4A-FA7E-467D-A642-BABACF275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967F-E6D8-484B-B5B7-9E02E6D5D22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C4A-FA7E-467D-A642-BABACF275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967F-E6D8-484B-B5B7-9E02E6D5D22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C4A-FA7E-467D-A642-BABACF275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A967F-E6D8-484B-B5B7-9E02E6D5D22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3C4A-FA7E-467D-A642-BABACF2752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p.calameoassets.com/120315111336-56d817c057f1159249db63d14d5da709/p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lub.foto.ru/gallery/images/photo/2007/12/31/1015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isus1504.users.photofile.ru/photo/misus1504/200677814/xlarge/211270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7/98/245/98245314_large_4979214_j177078_12704050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7/98/245/98245313_large_4979214_j177078_127040497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63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7/98/245/98245315_large_4979214_j177078_12704143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7/98/245/98245323_large_4979214_j177078_127041526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1.bp.blogspot.com/-vVUMoyaG-Fc/UzEJzLPbqfI/AAAAAAAAAqs/IIgMIvTKL4g/s1600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973myschool.ucoz.ru/_ph/2/6124126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ontent.foto.mail.ru/bk/t_levchenko/_animated/i-35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hotoline.ru/critic/picpart/1198/1198000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Ранняя весна</dc:title>
  <dc:creator>User</dc:creator>
  <cp:lastModifiedBy>Пользователь Windows</cp:lastModifiedBy>
  <cp:revision>27</cp:revision>
  <dcterms:created xsi:type="dcterms:W3CDTF">2016-03-15T13:37:22Z</dcterms:created>
  <dcterms:modified xsi:type="dcterms:W3CDTF">2024-02-04T14:58:19Z</dcterms:modified>
</cp:coreProperties>
</file>