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2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 varScale="1">
        <p:scale>
          <a:sx n="93" d="100"/>
          <a:sy n="93" d="100"/>
        </p:scale>
        <p:origin x="-2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C557-DBAB-4244-9D13-015E76CA9F19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66AB11-521F-46CE-8F0E-E65BA8E12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C557-DBAB-4244-9D13-015E76CA9F19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B11-521F-46CE-8F0E-E65BA8E12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C557-DBAB-4244-9D13-015E76CA9F19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B11-521F-46CE-8F0E-E65BA8E12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C557-DBAB-4244-9D13-015E76CA9F19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066AB11-521F-46CE-8F0E-E65BA8E12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C557-DBAB-4244-9D13-015E76CA9F19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B11-521F-46CE-8F0E-E65BA8E122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C557-DBAB-4244-9D13-015E76CA9F19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B11-521F-46CE-8F0E-E65BA8E12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C557-DBAB-4244-9D13-015E76CA9F19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066AB11-521F-46CE-8F0E-E65BA8E122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C557-DBAB-4244-9D13-015E76CA9F19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B11-521F-46CE-8F0E-E65BA8E12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C557-DBAB-4244-9D13-015E76CA9F19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B11-521F-46CE-8F0E-E65BA8E12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C557-DBAB-4244-9D13-015E76CA9F19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B11-521F-46CE-8F0E-E65BA8E12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CC557-DBAB-4244-9D13-015E76CA9F19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AB11-521F-46CE-8F0E-E65BA8E122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2CC557-DBAB-4244-9D13-015E76CA9F19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66AB11-521F-46CE-8F0E-E65BA8E122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8458200" cy="2357454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</a:p>
          <a:p>
            <a:pPr algn="ctr"/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тему:</a:t>
            </a:r>
          </a:p>
          <a:p>
            <a:pPr algn="ctr"/>
            <a:r>
              <a:rPr lang="ru-RU" sz="6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«Ранняя весна»</a:t>
            </a:r>
            <a:endParaRPr lang="ru-RU" sz="6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Administrator\Рабочий стол\Новая папка (4)\102287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500330" cy="2714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556" name="Picture 4" descr="C:\Documents and Settings\Administrator\Рабочий стол\Новая папка (4)\7d89c40aef903c913172036f16ecd440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52"/>
            <a:ext cx="3357586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557" name="Picture 5" descr="C:\Documents and Settings\Administrator\Рабочий стол\Новая папка (4)\009632008522305f47a1ea39da65e74ac480a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2643206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11" descr="C:\Documents and Settings\Administrator\Рабочий стол\Новая папка (4)\vopro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071942"/>
            <a:ext cx="2428892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928926" y="2786058"/>
            <a:ext cx="27860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Бегу я, как по лесенке. 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По камушкам звеня. 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Издалека по песенке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Узнаете меня.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357826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ручей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Documents and Settings\Administrator\Рабочий стол\Новая папка (4)\img_21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785794"/>
            <a:ext cx="3219444" cy="43778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greenmarkt.ru/media/goods/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3388876" cy="24145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603" name="Picture 3" descr="C:\Documents and Settings\Administrator\Рабочий стол\Новая папка (4)\k_5_4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312"/>
            <a:ext cx="3286116" cy="23599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605" name="Picture 5" descr="http://www.lands-of-sorrow.ru/_nw/11/47717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3071834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609" name="Picture 9" descr="http://static.fkids.ru/blogs/2012/08/b/9629_86936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000504"/>
            <a:ext cx="2857520" cy="26479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11" descr="C:\Documents and Settings\Administrator\Рабочий стол\Новая папка (4)\vopro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000504"/>
            <a:ext cx="2304332" cy="26431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14678" y="2285992"/>
            <a:ext cx="28574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Первым вылез из земли,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На проталинке.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Он мороза не боится,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Хоть и маленький.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5000636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подснежник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Documents and Settings\Administrator\Рабочий стол\Новая папка (4)\0a08bedd6535472a9b6bd36382aa4e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00108"/>
            <a:ext cx="4300723" cy="37496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285992"/>
            <a:ext cx="2214578" cy="500066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снег</a:t>
            </a:r>
            <a:endParaRPr lang="ru-RU" sz="1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Administrator\Рабочий стол\Новая папка (4)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580039" cy="20002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2" descr="C:\Documents and Settings\Administrator\Рабочий стол\Новая папка (4)\0014-028-Derevja-tozhe-ozhivajut-posle-zi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42852"/>
            <a:ext cx="2917298" cy="19288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3214678" y="2357430"/>
            <a:ext cx="2214578" cy="50006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почки</a:t>
            </a:r>
            <a:endParaRPr kumimoji="0" lang="ru-RU" b="1" i="1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4" descr="http://cs9915.vkontakte.ru/u15956894/-6/x_e2066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42852"/>
            <a:ext cx="2705079" cy="19288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6429388" y="2285992"/>
            <a:ext cx="2214578" cy="64294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Перелётные птицы</a:t>
            </a:r>
            <a:endParaRPr kumimoji="0" lang="ru-RU" b="1" i="1" u="non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C:\Documents and Settings\Administrator\Рабочий стол\Новая папка (4)\55655035_1340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143248"/>
            <a:ext cx="2571767" cy="20304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214282" y="5286388"/>
            <a:ext cx="2214578" cy="50006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капель</a:t>
            </a:r>
            <a:endParaRPr kumimoji="0" lang="ru-RU" b="1" i="1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2" descr="C:\Documents and Settings\Administrator\Рабочий стол\Новая папка (4)\img_219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928934"/>
            <a:ext cx="2214578" cy="30114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3286116" y="6072206"/>
            <a:ext cx="2214578" cy="50006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cap="all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ручей</a:t>
            </a:r>
            <a:endParaRPr kumimoji="0" lang="ru-RU" b="1" i="1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Picture 2" descr="C:\Documents and Settings\Administrator\Рабочий стол\Новая папка (4)\0a08bedd6535472a9b6bd36382aa4e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071810"/>
            <a:ext cx="2580066" cy="2249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Заголовок 2"/>
          <p:cNvSpPr txBox="1">
            <a:spLocks/>
          </p:cNvSpPr>
          <p:nvPr/>
        </p:nvSpPr>
        <p:spPr>
          <a:xfrm>
            <a:off x="6429388" y="5643578"/>
            <a:ext cx="2214578" cy="50006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подснежник</a:t>
            </a:r>
            <a:endParaRPr kumimoji="0" lang="ru-RU" b="1" i="1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5143512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весна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559" y="1142984"/>
            <a:ext cx="4338975" cy="3009919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32" y="5500702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солнце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00108"/>
            <a:ext cx="4519641" cy="3109844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429264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облака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355" y="1285861"/>
            <a:ext cx="4287257" cy="2830422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5143512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снег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362" y="1428736"/>
            <a:ext cx="4141922" cy="2426581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5072074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ручей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71612"/>
            <a:ext cx="3927241" cy="2162189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Рабочий стол\Новая папка (4)\17175650_x_72affa49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7422" cy="24288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C:\Documents and Settings\Administrator\Рабочий стол\Новая папка (4)\80324472_FeltCircleThrowPill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0"/>
            <a:ext cx="2214578" cy="24288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9" name="Picture 5" descr="C:\Documents and Settings\Administrator\Рабочий стол\Новая папка (4)\b408bf6b1f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0"/>
            <a:ext cx="2357454" cy="24288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1" name="Picture 7" descr="C:\Documents and Settings\Administrator\Рабочий стол\Новая папка (4)\White_Duck_and_Goose_Feath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0"/>
            <a:ext cx="2357422" cy="24288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2" name="Picture 8" descr="C:\Documents and Settings\Administrator\Рабочий стол\Новая папка (4)\120721080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86256"/>
            <a:ext cx="2500298" cy="25717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3" name="Picture 9" descr="C:\Documents and Settings\Administrator\Рабочий стол\Новая папка (4)\625860.58438207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9" y="4286256"/>
            <a:ext cx="2500329" cy="25717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4" name="Picture 10" descr="C:\Documents and Settings\Administrator\Рабочий стол\Новая папка (4)\img_219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4286256"/>
            <a:ext cx="2395540" cy="25717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2428860" y="285728"/>
            <a:ext cx="1928826" cy="17859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393141" y="464323"/>
            <a:ext cx="1928826" cy="15716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7072330" y="357166"/>
            <a:ext cx="1928826" cy="17859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965173" y="535761"/>
            <a:ext cx="2000264" cy="150019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5" name="Picture 11" descr="C:\Documents and Settings\Administrator\Рабочий стол\Новая папка (4)\vopros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3" y="4286256"/>
            <a:ext cx="1785918" cy="25717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7386630" cy="928694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Мягкий он, а не подушка.  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Белый он, а не пушок.  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 холодный, но от солнца, </a:t>
            </a: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Превратится в ручеек.</a:t>
            </a:r>
          </a:p>
          <a:p>
            <a:pPr algn="ctr"/>
            <a:endParaRPr lang="ru-RU" sz="1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286388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проталина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565" y="1500174"/>
            <a:ext cx="4323645" cy="2676542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5357826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почки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71546"/>
            <a:ext cx="5030400" cy="2897949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5429264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цветы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57298"/>
            <a:ext cx="3934658" cy="2865985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5214950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птицы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288" y="1428736"/>
            <a:ext cx="4095776" cy="2619392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5072074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гнёзда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50142"/>
            <a:ext cx="3724981" cy="2607486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5214950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природа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85860"/>
            <a:ext cx="3995037" cy="2839846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96109"/>
            <a:ext cx="6292288" cy="1482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6274748" cy="1477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57430"/>
            <a:ext cx="7283705" cy="1202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0"/>
            <a:ext cx="7582195" cy="1199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Рабочий стол\Новая папка (4)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42918"/>
            <a:ext cx="6081547" cy="47148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85918" y="5572140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снег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00306"/>
            <a:ext cx="7176887" cy="1216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428868"/>
            <a:ext cx="6843203" cy="1379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85992"/>
            <a:ext cx="6733443" cy="1730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8699"/>
            <a:ext cx="6731498" cy="1746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357430"/>
            <a:ext cx="7403332" cy="1296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57430"/>
            <a:ext cx="6673476" cy="1244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3116"/>
            <a:ext cx="6417415" cy="1824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28" cy="6215106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or\Рабочий стол\Новая папка (4)\wide-wallpaper-1280x800-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846138" cy="28966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3" name="Picture 3" descr="C:\Documents and Settings\Administrator\Рабочий стол\Новая папка (4)\23_thum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00042"/>
            <a:ext cx="2885800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11" descr="C:\Documents and Settings\Administrator\Рабочий стол\Новая папка (4)\vopro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714752"/>
            <a:ext cx="1984355" cy="2857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-37243" y="3616914"/>
            <a:ext cx="36091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На ветках — плотные комочки.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3571876"/>
            <a:ext cx="307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 них дремлют клейкие листочки. 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4500570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почки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Administrator\Рабочий стол\Новая папка (4)\0014-028-Derevja-tozhe-ozhivajut-posle-zi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85794"/>
            <a:ext cx="5610225" cy="35718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Рабочий стол\Новая папка (4)\1232728878_0lik.ru_angel-wing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143272" cy="23935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1" name="Picture 3" descr="C:\Documents and Settings\Administrator\Рабочий стол\Новая папка (4)\x_122add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42852"/>
            <a:ext cx="3143240" cy="24972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2" name="Picture 4" descr="C:\Documents and Settings\Administrator\Рабочий стол\Новая папка (4)\gazetayakutia_ru_000083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2857520" cy="25574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3" name="Picture 5" descr="C:\Documents and Settings\Administrator\Рабочий стол\Новая папка (4)\p10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071942"/>
            <a:ext cx="2941780" cy="25596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11" descr="C:\Documents and Settings\Administrator\Рабочий стол\Новая папка (4)\vopro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9645" y="3786190"/>
            <a:ext cx="1984355" cy="2857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488" y="2662947"/>
            <a:ext cx="35718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Крылья просятся в полёт,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Нас домой весна зовёт,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Прилетят весны гонцы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 появятся птенцы.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4929198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перелётные птицы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http://cs9915.vkontakte.ru/u15956894/-6/x_e2066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5753100" cy="43148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ewalls.com/pic/201103/1280x768/reWalls.com-2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42852"/>
            <a:ext cx="3286148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9" descr="C:\Documents and Settings\Administrator\Рабочий стол\Новая папка (4)\625860.5843820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2857520" cy="27187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1507" name="Picture 3" descr="C:\Documents and Settings\Administrator\Рабочий стол\Новая папка (4)\750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3071834" cy="2714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11" descr="C:\Documents and Settings\Administrator\Рабочий стол\Новая папка (4)\vopro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929066"/>
            <a:ext cx="2428892" cy="27860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928926" y="2786058"/>
            <a:ext cx="3500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Утром солнышко пригрело,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Зазвенела капель трель.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Дружно как сосульки тают,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За окном слышна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5072074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капель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Documents and Settings\Administrator\Рабочий стол\Новая папка (4)\55655035_1340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71546"/>
            <a:ext cx="5724534" cy="38163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447</TotalTime>
  <Words>138</Words>
  <Application>Microsoft Office PowerPoint</Application>
  <PresentationFormat>Экран (4:3)</PresentationFormat>
  <Paragraphs>48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снег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39</cp:revision>
  <dcterms:created xsi:type="dcterms:W3CDTF">2013-03-10T08:29:06Z</dcterms:created>
  <dcterms:modified xsi:type="dcterms:W3CDTF">2024-02-04T15:09:24Z</dcterms:modified>
</cp:coreProperties>
</file>