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25.07.2013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25.07.2013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25.07.2013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800" b="1" i="1" dirty="0" smtClean="0">
                <a:solidFill>
                  <a:srgbClr val="00B0F0"/>
                </a:solidFill>
                <a:latin typeface="Monotype Corsiva" pitchFamily="66" charset="0"/>
                <a:cs typeface="Times New Roman" pitchFamily="18" charset="0"/>
              </a:rPr>
              <a:t>Яблоня</a:t>
            </a:r>
            <a:endParaRPr lang="ru-RU" sz="88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714488"/>
            <a:ext cx="4000528" cy="4586294"/>
          </a:xfrm>
          <a:prstGeom prst="rect">
            <a:avLst/>
          </a:prstGeom>
          <a:ln w="2286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1714488"/>
            <a:ext cx="3714776" cy="4586284"/>
          </a:xfrm>
          <a:prstGeom prst="rect">
            <a:avLst/>
          </a:prstGeom>
          <a:ln w="2286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000" b="1" i="1" dirty="0" smtClean="0">
                <a:solidFill>
                  <a:srgbClr val="00B0F0"/>
                </a:solidFill>
                <a:latin typeface="Monotype Corsiva" pitchFamily="66" charset="0"/>
              </a:rPr>
              <a:t>Груша</a:t>
            </a:r>
            <a:endParaRPr lang="ru-RU" sz="8000" b="1" i="1" dirty="0">
              <a:solidFill>
                <a:srgbClr val="00B0F0"/>
              </a:solidFill>
              <a:latin typeface="Monotype Corsiva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785926"/>
            <a:ext cx="4000528" cy="4786346"/>
          </a:xfrm>
          <a:prstGeom prst="rect">
            <a:avLst/>
          </a:prstGeom>
          <a:ln w="2286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 l="9259" r="7407"/>
          <a:stretch>
            <a:fillRect/>
          </a:stretch>
        </p:blipFill>
        <p:spPr bwMode="auto">
          <a:xfrm>
            <a:off x="4857752" y="1785926"/>
            <a:ext cx="4000528" cy="4786346"/>
          </a:xfrm>
          <a:prstGeom prst="rect">
            <a:avLst/>
          </a:prstGeom>
          <a:ln w="2286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1500" b="1" i="1" dirty="0" smtClean="0">
                <a:solidFill>
                  <a:srgbClr val="00B0F0"/>
                </a:solidFill>
                <a:latin typeface="Monotype Corsiva" pitchFamily="66" charset="0"/>
              </a:rPr>
              <a:t>Слива</a:t>
            </a:r>
            <a:endParaRPr lang="ru-RU" sz="11500" b="1" i="1" dirty="0">
              <a:solidFill>
                <a:srgbClr val="00B0F0"/>
              </a:solidFill>
              <a:latin typeface="Monotype Corsiva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4688" r="9765"/>
          <a:stretch>
            <a:fillRect/>
          </a:stretch>
        </p:blipFill>
        <p:spPr bwMode="auto">
          <a:xfrm>
            <a:off x="214282" y="1928802"/>
            <a:ext cx="4000528" cy="4572000"/>
          </a:xfrm>
          <a:prstGeom prst="rect">
            <a:avLst/>
          </a:prstGeom>
          <a:ln w="2286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 l="15517"/>
          <a:stretch>
            <a:fillRect/>
          </a:stretch>
        </p:blipFill>
        <p:spPr bwMode="auto">
          <a:xfrm>
            <a:off x="4857752" y="1928802"/>
            <a:ext cx="4024302" cy="4572032"/>
          </a:xfrm>
          <a:prstGeom prst="rect">
            <a:avLst/>
          </a:prstGeom>
          <a:ln w="2286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9600" b="1" i="1" dirty="0" smtClean="0">
                <a:solidFill>
                  <a:srgbClr val="00B0F0"/>
                </a:solidFill>
                <a:latin typeface="Monotype Corsiva" pitchFamily="66" charset="0"/>
              </a:rPr>
              <a:t>Вишня</a:t>
            </a:r>
            <a:endParaRPr lang="ru-RU" sz="9600" b="1" i="1" dirty="0">
              <a:solidFill>
                <a:srgbClr val="00B0F0"/>
              </a:solidFill>
              <a:latin typeface="Monotype Corsiva" pitchFamily="66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1643050"/>
            <a:ext cx="3786214" cy="4852993"/>
          </a:xfrm>
          <a:prstGeom prst="rect">
            <a:avLst/>
          </a:prstGeom>
          <a:ln w="2286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643050"/>
            <a:ext cx="4286280" cy="4857784"/>
          </a:xfrm>
          <a:prstGeom prst="rect">
            <a:avLst/>
          </a:prstGeom>
          <a:ln w="2286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b="1" i="1" dirty="0" smtClean="0">
                <a:solidFill>
                  <a:srgbClr val="00B0F0"/>
                </a:solidFill>
                <a:latin typeface="Monotype Corsiva" pitchFamily="66" charset="0"/>
              </a:rPr>
              <a:t>Черешня</a:t>
            </a:r>
            <a:endParaRPr lang="ru-RU" sz="7200" b="1" i="1" dirty="0">
              <a:solidFill>
                <a:srgbClr val="00B0F0"/>
              </a:solidFill>
              <a:latin typeface="Monotype Corsiva" pitchFamily="66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 r="9836"/>
          <a:stretch>
            <a:fillRect/>
          </a:stretch>
        </p:blipFill>
        <p:spPr bwMode="auto">
          <a:xfrm>
            <a:off x="285720" y="1988840"/>
            <a:ext cx="4214842" cy="4511962"/>
          </a:xfrm>
          <a:prstGeom prst="rect">
            <a:avLst/>
          </a:prstGeom>
          <a:ln w="2286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 l="2187" r="8750" b="13750"/>
          <a:stretch>
            <a:fillRect/>
          </a:stretch>
        </p:blipFill>
        <p:spPr bwMode="auto">
          <a:xfrm>
            <a:off x="4786314" y="1988840"/>
            <a:ext cx="4143404" cy="4511974"/>
          </a:xfrm>
          <a:prstGeom prst="rect">
            <a:avLst/>
          </a:prstGeom>
          <a:ln w="2286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800" b="1" i="1" dirty="0" smtClean="0">
                <a:solidFill>
                  <a:srgbClr val="00B0F0"/>
                </a:solidFill>
                <a:latin typeface="Monotype Corsiva" pitchFamily="66" charset="0"/>
              </a:rPr>
              <a:t>Калина</a:t>
            </a:r>
            <a:endParaRPr lang="ru-RU" sz="8800" b="1" i="1" dirty="0">
              <a:solidFill>
                <a:srgbClr val="00B0F0"/>
              </a:solidFill>
              <a:latin typeface="Monotype Corsiva" pitchFamily="66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b="10294"/>
          <a:stretch>
            <a:fillRect/>
          </a:stretch>
        </p:blipFill>
        <p:spPr bwMode="auto">
          <a:xfrm>
            <a:off x="214282" y="1714488"/>
            <a:ext cx="4214842" cy="4857784"/>
          </a:xfrm>
          <a:prstGeom prst="rect">
            <a:avLst/>
          </a:prstGeom>
          <a:ln w="2286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 b="7352"/>
          <a:stretch>
            <a:fillRect/>
          </a:stretch>
        </p:blipFill>
        <p:spPr bwMode="auto">
          <a:xfrm>
            <a:off x="4786314" y="1714488"/>
            <a:ext cx="4143404" cy="4857784"/>
          </a:xfrm>
          <a:prstGeom prst="rect">
            <a:avLst/>
          </a:prstGeom>
          <a:ln w="2286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800" b="1" i="1" dirty="0" smtClean="0">
                <a:solidFill>
                  <a:srgbClr val="00B0F0"/>
                </a:solidFill>
                <a:latin typeface="Monotype Corsiva" pitchFamily="66" charset="0"/>
              </a:rPr>
              <a:t>Персик</a:t>
            </a:r>
            <a:endParaRPr lang="ru-RU" sz="8800" b="1" i="1" dirty="0">
              <a:solidFill>
                <a:srgbClr val="00B0F0"/>
              </a:solidFill>
              <a:latin typeface="Monotype Corsiva" pitchFamily="66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r="12848"/>
          <a:stretch>
            <a:fillRect/>
          </a:stretch>
        </p:blipFill>
        <p:spPr bwMode="auto">
          <a:xfrm>
            <a:off x="4929190" y="1857365"/>
            <a:ext cx="4000528" cy="4572032"/>
          </a:xfrm>
          <a:prstGeom prst="rect">
            <a:avLst/>
          </a:prstGeom>
          <a:ln w="2286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 l="6557"/>
          <a:stretch>
            <a:fillRect/>
          </a:stretch>
        </p:blipFill>
        <p:spPr bwMode="auto">
          <a:xfrm>
            <a:off x="214282" y="1857364"/>
            <a:ext cx="4214842" cy="4572000"/>
          </a:xfrm>
          <a:prstGeom prst="rect">
            <a:avLst/>
          </a:prstGeom>
          <a:ln w="2286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800" b="1" i="1" dirty="0" smtClean="0">
                <a:solidFill>
                  <a:srgbClr val="00B0F0"/>
                </a:solidFill>
                <a:latin typeface="Monotype Corsiva" pitchFamily="66" charset="0"/>
                <a:cs typeface="Times New Roman" pitchFamily="18" charset="0"/>
              </a:rPr>
              <a:t>Абрикос</a:t>
            </a:r>
            <a:endParaRPr lang="ru-RU" sz="8800" b="1" i="1" dirty="0">
              <a:solidFill>
                <a:srgbClr val="00B0F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 l="6875" t="3750" r="27500"/>
          <a:stretch>
            <a:fillRect/>
          </a:stretch>
        </p:blipFill>
        <p:spPr bwMode="auto">
          <a:xfrm>
            <a:off x="214282" y="1643050"/>
            <a:ext cx="4286280" cy="4857764"/>
          </a:xfrm>
          <a:prstGeom prst="rect">
            <a:avLst/>
          </a:prstGeom>
          <a:ln w="2286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1643050"/>
            <a:ext cx="3929090" cy="4857784"/>
          </a:xfrm>
          <a:prstGeom prst="rect">
            <a:avLst/>
          </a:prstGeom>
          <a:ln w="2286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8</Words>
  <Application>Microsoft Office PowerPoint</Application>
  <PresentationFormat>Экран (4:3)</PresentationFormat>
  <Paragraphs>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Яблоня</vt:lpstr>
      <vt:lpstr>Груша</vt:lpstr>
      <vt:lpstr>Слива</vt:lpstr>
      <vt:lpstr>Вишня</vt:lpstr>
      <vt:lpstr>Черешня</vt:lpstr>
      <vt:lpstr>Калина</vt:lpstr>
      <vt:lpstr>Персик</vt:lpstr>
      <vt:lpstr>Абрикос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Яблоня</dc:title>
  <dc:creator>FAT</dc:creator>
  <cp:lastModifiedBy>Sveta</cp:lastModifiedBy>
  <cp:revision>6</cp:revision>
  <dcterms:created xsi:type="dcterms:W3CDTF">2013-07-07T12:03:01Z</dcterms:created>
  <dcterms:modified xsi:type="dcterms:W3CDTF">2013-07-25T11:12:09Z</dcterms:modified>
</cp:coreProperties>
</file>