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8" r:id="rId5"/>
    <p:sldId id="269" r:id="rId6"/>
    <p:sldId id="270" r:id="rId7"/>
    <p:sldId id="267" r:id="rId8"/>
    <p:sldId id="259" r:id="rId9"/>
    <p:sldId id="264" r:id="rId10"/>
    <p:sldId id="260" r:id="rId11"/>
    <p:sldId id="268" r:id="rId12"/>
    <p:sldId id="273" r:id="rId13"/>
    <p:sldId id="261" r:id="rId14"/>
    <p:sldId id="266" r:id="rId15"/>
    <p:sldId id="276" r:id="rId16"/>
    <p:sldId id="26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Зимние</a:t>
            </a:r>
            <a:r>
              <a:rPr lang="ru-RU" sz="6000" b="1" spc="300" dirty="0" smtClean="0">
                <a:ln w="11430" cmpd="sng">
                  <a:solidFill>
                    <a:schemeClr val="accent2">
                      <a:lumMod val="7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6000" b="1" dirty="0" smtClean="0">
                <a:ln w="10541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Verdana" pitchFamily="34" charset="0"/>
                <a:ea typeface="Verdana" pitchFamily="34" charset="0"/>
                <a:cs typeface="Verdana" pitchFamily="34" charset="0"/>
              </a:rPr>
              <a:t>виды спорта</a:t>
            </a:r>
            <a:endParaRPr lang="ru-RU" sz="6000" b="1" dirty="0">
              <a:ln w="10541" cmpd="sng">
                <a:solidFill>
                  <a:schemeClr val="accent2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 descr="https://www.mordovmedia.ru/media/news/72/32872/b9d89a1e6bc43e9d8a402516217518f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04"/>
            <a:ext cx="7956568" cy="59674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214290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Трудно, что ни говори,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Мчать на скорости с горы!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И препятствия стоят –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 Там флажков есть целый ряд. Лыжнику пройти их надо.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За победу ждёт награда, </a:t>
            </a: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     Хлынут поздравленья валом. Этот спорт зовётся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buNone/>
            </a:pPr>
            <a:endParaRPr lang="ru-RU" sz="1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(Слалом)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23554" name="Picture 2" descr="http://dankow.ru/wp-content/uploads/2018/04/cover_image_big-41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857232"/>
            <a:ext cx="3333750" cy="5314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3971924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 чего же повезло –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Сколько снегу намело!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Выходим спозаранку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Кататься мы на …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(Санках)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500307"/>
            <a:ext cx="4038600" cy="29289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Гоняют клюшками по льду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Её у нас всех на виду.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Она в ворота залетит,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кто-то точно победит.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(Шайба)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Мои новые подружки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блестящи, и легки,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на льду со мной резвятся,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мороза не боятся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.         (Коньки)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Этой палкой бей смелее,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Чтоб удар был, как из пушки,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Эта палка – для хоккея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она зовется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…(Клюшка)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s://static3.depositphotos.com/1005091/226/v/950/depositphotos_2261599-stock-illustration-winter-sports-collec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7715304" cy="5369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5602" name="Picture 2" descr="https://fs00.infourok.ru/images/doc/180/206956/img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928670"/>
            <a:ext cx="6227773" cy="46708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://zolstep.ucoz.ru/graffiti/0/160090087efbb6ac0c66b9ae2181191d04dd5d4-ZDU4OGFkZ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71543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s://ds01.infourok.ru/uploads/ex/0fbb/0000d30a-29046f69/img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85728"/>
            <a:ext cx="8281588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00042"/>
            <a:ext cx="3786214" cy="56261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льду танцует наш артист,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Кружится, как осенний лист.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Он исполняет пируэт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Потом двойной тулуп…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Ах, нет! Не в шубе он, легко одет.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вот на льду теперь дуэт.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Эх, хорошо катаются!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Зал затаил дыхание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Вид спорта называется…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(Фигурное катание)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3074" name="Picture 2" descr="http://xn--i1abbnckbmcl9fb.xn--p1ai/%D1%81%D1%82%D0%B0%D1%82%D1%8C%D0%B8/646861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286256"/>
            <a:ext cx="2952750" cy="2209801"/>
          </a:xfrm>
          <a:prstGeom prst="rect">
            <a:avLst/>
          </a:prstGeom>
          <a:noFill/>
        </p:spPr>
      </p:pic>
      <p:pic>
        <p:nvPicPr>
          <p:cNvPr id="3076" name="Picture 4" descr="https://image.63pokupki.ru/images/5f/5f68324183e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1500174"/>
            <a:ext cx="2857520" cy="32146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43438" y="4786322"/>
            <a:ext cx="4286280" cy="1857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они на льду прекрасны: И спортсмены, и артисты, И танцуют просто классно! Кто же это? – …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(Фигуристы)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https://avatars.mds.yandex.net/get-pdb/932587/6986e686-d5a4-47d0-a82f-3b8e4f73b956/s1200?webp=fals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357166"/>
            <a:ext cx="2573091" cy="3643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6182" y="500042"/>
            <a:ext cx="5000660" cy="2500329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Там в латах все на ледяной площадке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Сражаются, сцепились в острой схватке.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Болельщики кричат: «Сильнее бей!»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Поверь, не драка это, а —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(Хоккей)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Клюшкой шайбу точно бей,</a:t>
            </a:r>
          </a:p>
          <a:p>
            <a:pPr>
              <a:buNone/>
            </a:pP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Любят все игру ………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000628" y="2928934"/>
            <a:ext cx="3829048" cy="37147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Клюшки есть и есть ворота,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и с шайбой всё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о`кей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разновидность спорта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Называется…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Хоккей)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 играет на коньках,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Клюшку держит он в руках.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Шайбу этой клюшкой бьет.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спортсмена назовет?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   (Хоккеист</a:t>
            </a:r>
            <a:r>
              <a:rPr lang="ru-RU" b="1" dirty="0" smtClean="0"/>
              <a:t>)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http://dankow.ru/wp-content/uploads/2018/04/cover_image_big-1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85860"/>
            <a:ext cx="3571900" cy="4714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https://nordsvao.ru/wp-content/uploads/2018/12/%D1%85%D0%BE%D0%BA%D0%BA%D0%B5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7" y="642918"/>
            <a:ext cx="762005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2928958" cy="4525963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Две полоски на снегу Оставляют на бегу.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Я лечу от них стрелой,</a:t>
            </a:r>
          </a:p>
          <a:p>
            <a:pPr algn="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А они опять за мной.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(Лыжи)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7650" name="Picture 2" descr="http://dankow.ru/wp-content/uploads/2018/04/cover_image_big-123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214422"/>
            <a:ext cx="333375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 в мишень спортсмен стреляет,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И на лыжах мчится он.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А вид спорта называют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Очень просто: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(Биатлон)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dankow.ru/wp-content/uploads/2018/04/cover_image_big-41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33337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85720" y="642918"/>
            <a:ext cx="3143272" cy="352583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Дождались зимы друзья;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реке бегут, скользя.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Лед срезают, как ножи,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Выполняя виражи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( Катание на коньках.)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://umkniga64.ru/image/cache/import_files/b3/b306eba5-6fbc-11e3-8f0e-742f689afde0-500x5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571480"/>
            <a:ext cx="4476748" cy="519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://school-22.nichost.ru/uploads/posts/2015-03/1425983939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85794"/>
            <a:ext cx="5905542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http://2liski.detkin-club.ru/images/custom_2/image8dkldzoh_586eedd59224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428868"/>
            <a:ext cx="2980496" cy="4214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s://img-fotki.yandex.ru/get/151986/27156178.1c3/0_1982e3_e56433e8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Мчаться вниз по снежным склонам – Очень мужественный спорт!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А поможет чемпионам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В этом спорте … </a:t>
            </a:r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                             (Сноуборд)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xn--80agclgmtkckhw.xn--p1ai/image/cache/import_files/96/964652ef263211e4a1483085a99aa192_ad0c0f2227a911e4a1173085a99aa192-480x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500042"/>
            <a:ext cx="45720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313</Words>
  <Application>Microsoft Office PowerPoint</Application>
  <PresentationFormat>Экран (4:3)</PresentationFormat>
  <Paragraphs>60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Зимние виды спорта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чего же повезло –  Сколько снегу намело!  Выходим спозаранку  Кататься мы на … (Санках)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Windows</cp:lastModifiedBy>
  <cp:revision>6</cp:revision>
  <dcterms:created xsi:type="dcterms:W3CDTF">2019-01-25T13:01:52Z</dcterms:created>
  <dcterms:modified xsi:type="dcterms:W3CDTF">2023-01-22T12:13:48Z</dcterms:modified>
</cp:coreProperties>
</file>